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90" r:id="rId5"/>
    <p:sldId id="291" r:id="rId6"/>
    <p:sldId id="368" r:id="rId7"/>
    <p:sldId id="367" r:id="rId8"/>
    <p:sldId id="307" r:id="rId9"/>
    <p:sldId id="371" r:id="rId10"/>
    <p:sldId id="370" r:id="rId11"/>
    <p:sldId id="427" r:id="rId12"/>
    <p:sldId id="426" r:id="rId13"/>
    <p:sldId id="302" r:id="rId14"/>
    <p:sldId id="432" r:id="rId15"/>
    <p:sldId id="421" r:id="rId16"/>
    <p:sldId id="422" r:id="rId17"/>
    <p:sldId id="423" r:id="rId18"/>
    <p:sldId id="430" r:id="rId19"/>
    <p:sldId id="424" r:id="rId20"/>
    <p:sldId id="425" r:id="rId21"/>
    <p:sldId id="433" r:id="rId22"/>
    <p:sldId id="428" r:id="rId23"/>
    <p:sldId id="429" r:id="rId24"/>
    <p:sldId id="434" r:id="rId25"/>
    <p:sldId id="437" r:id="rId26"/>
    <p:sldId id="435" r:id="rId27"/>
    <p:sldId id="436" r:id="rId28"/>
    <p:sldId id="431" r:id="rId29"/>
    <p:sldId id="299" r:id="rId30"/>
  </p:sldIdLst>
  <p:sldSz cx="12192000" cy="6858000"/>
  <p:notesSz cx="6858000" cy="9144000"/>
  <p:custDataLst>
    <p:tags r:id="rId32"/>
  </p:custData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1pPr>
    <a:lvl2pPr marL="0" marR="0" indent="1143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2pPr>
    <a:lvl3pPr marL="0" marR="0" indent="2286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3pPr>
    <a:lvl4pPr marL="0" marR="0" indent="3429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4pPr>
    <a:lvl5pPr marL="0" marR="0" indent="4572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5pPr>
    <a:lvl6pPr marL="0" marR="0" indent="5715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6pPr>
    <a:lvl7pPr marL="0" marR="0" indent="6858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7pPr>
    <a:lvl8pPr marL="0" marR="0" indent="8001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8pPr>
    <a:lvl9pPr marL="0" marR="0" indent="914400" algn="l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50" b="0" i="0" u="none" strike="noStrike" cap="none" spc="0" normalizeH="0" baseline="52173">
        <a:ln>
          <a:noFill/>
        </a:ln>
        <a:solidFill>
          <a:srgbClr val="848484"/>
        </a:solidFill>
        <a:effectLst/>
        <a:uFillTx/>
        <a:latin typeface="+mj-lt"/>
        <a:ea typeface="+mj-ea"/>
        <a:cs typeface="+mj-cs"/>
        <a:sym typeface="Open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4"/>
    <a:srgbClr val="C62886"/>
    <a:srgbClr val="7848D9"/>
    <a:srgbClr val="0A3B47"/>
    <a:srgbClr val="00A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35340-E4DF-424C-A012-37E9A2A98EAE}" v="225" dt="2025-06-28T10:26:17.3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558"/>
  </p:normalViewPr>
  <p:slideViewPr>
    <p:cSldViewPr snapToGrid="0" snapToObjects="1">
      <p:cViewPr>
        <p:scale>
          <a:sx n="76" d="100"/>
          <a:sy n="76" d="100"/>
        </p:scale>
        <p:origin x="930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19"/>
    </p:cViewPr>
  </p:sorterViewPr>
  <p:notesViewPr>
    <p:cSldViewPr snapToGrid="0" snapToObjects="1">
      <p:cViewPr varScale="1">
        <p:scale>
          <a:sx n="73" d="100"/>
          <a:sy n="73" d="100"/>
        </p:scale>
        <p:origin x="269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ulsow" userId="9dfe0907-ade0-426a-83ea-1d07ba396046" providerId="ADAL" clId="{D1A02A28-E09D-4513-847F-EA318A128FA3}"/>
    <pc:docChg chg="undo custSel addSld delSld modSld modMainMaster">
      <pc:chgData name="Robert Mulsow" userId="9dfe0907-ade0-426a-83ea-1d07ba396046" providerId="ADAL" clId="{D1A02A28-E09D-4513-847F-EA318A128FA3}" dt="2025-06-06T00:59:36.585" v="954" actId="47"/>
      <pc:docMkLst>
        <pc:docMk/>
      </pc:docMkLst>
      <pc:sldChg chg="del">
        <pc:chgData name="Robert Mulsow" userId="9dfe0907-ade0-426a-83ea-1d07ba396046" providerId="ADAL" clId="{D1A02A28-E09D-4513-847F-EA318A128FA3}" dt="2025-06-06T00:57:40.941" v="939" actId="47"/>
        <pc:sldMkLst>
          <pc:docMk/>
          <pc:sldMk cId="0" sldId="263"/>
        </pc:sldMkLst>
      </pc:sldChg>
      <pc:sldChg chg="modSp del mod">
        <pc:chgData name="Robert Mulsow" userId="9dfe0907-ade0-426a-83ea-1d07ba396046" providerId="ADAL" clId="{D1A02A28-E09D-4513-847F-EA318A128FA3}" dt="2025-06-06T00:58:37.173" v="947" actId="47"/>
        <pc:sldMkLst>
          <pc:docMk/>
          <pc:sldMk cId="1240936743" sldId="289"/>
        </pc:sldMkLst>
      </pc:sldChg>
      <pc:sldChg chg="modSp del mod">
        <pc:chgData name="Robert Mulsow" userId="9dfe0907-ade0-426a-83ea-1d07ba396046" providerId="ADAL" clId="{D1A02A28-E09D-4513-847F-EA318A128FA3}" dt="2025-06-06T00:55:41.318" v="913" actId="47"/>
        <pc:sldMkLst>
          <pc:docMk/>
          <pc:sldMk cId="2517682527" sldId="292"/>
        </pc:sldMkLst>
      </pc:sldChg>
      <pc:sldChg chg="delSp modSp del mod">
        <pc:chgData name="Robert Mulsow" userId="9dfe0907-ade0-426a-83ea-1d07ba396046" providerId="ADAL" clId="{D1A02A28-E09D-4513-847F-EA318A128FA3}" dt="2025-06-06T00:53:58.588" v="828" actId="47"/>
        <pc:sldMkLst>
          <pc:docMk/>
          <pc:sldMk cId="1778040313" sldId="293"/>
        </pc:sldMkLst>
      </pc:sldChg>
      <pc:sldChg chg="modSp del mod">
        <pc:chgData name="Robert Mulsow" userId="9dfe0907-ade0-426a-83ea-1d07ba396046" providerId="ADAL" clId="{D1A02A28-E09D-4513-847F-EA318A128FA3}" dt="2025-06-06T00:54:04.770" v="830" actId="47"/>
        <pc:sldMkLst>
          <pc:docMk/>
          <pc:sldMk cId="28574282" sldId="294"/>
        </pc:sldMkLst>
      </pc:sldChg>
      <pc:sldChg chg="modSp del mod">
        <pc:chgData name="Robert Mulsow" userId="9dfe0907-ade0-426a-83ea-1d07ba396046" providerId="ADAL" clId="{D1A02A28-E09D-4513-847F-EA318A128FA3}" dt="2025-06-06T00:55:56.265" v="916" actId="47"/>
        <pc:sldMkLst>
          <pc:docMk/>
          <pc:sldMk cId="3886821754" sldId="295"/>
        </pc:sldMkLst>
      </pc:sldChg>
      <pc:sldChg chg="modSp del mod">
        <pc:chgData name="Robert Mulsow" userId="9dfe0907-ade0-426a-83ea-1d07ba396046" providerId="ADAL" clId="{D1A02A28-E09D-4513-847F-EA318A128FA3}" dt="2025-06-06T00:59:11.070" v="950" actId="47"/>
        <pc:sldMkLst>
          <pc:docMk/>
          <pc:sldMk cId="4029522715" sldId="296"/>
        </pc:sldMkLst>
      </pc:sldChg>
      <pc:sldChg chg="modSp del mod">
        <pc:chgData name="Robert Mulsow" userId="9dfe0907-ade0-426a-83ea-1d07ba396046" providerId="ADAL" clId="{D1A02A28-E09D-4513-847F-EA318A128FA3}" dt="2025-06-06T00:59:23.248" v="952" actId="47"/>
        <pc:sldMkLst>
          <pc:docMk/>
          <pc:sldMk cId="637338521" sldId="297"/>
        </pc:sldMkLst>
      </pc:sldChg>
      <pc:sldChg chg="del">
        <pc:chgData name="Robert Mulsow" userId="9dfe0907-ade0-426a-83ea-1d07ba396046" providerId="ADAL" clId="{D1A02A28-E09D-4513-847F-EA318A128FA3}" dt="2025-06-06T00:59:36.585" v="954" actId="47"/>
        <pc:sldMkLst>
          <pc:docMk/>
          <pc:sldMk cId="3432459900" sldId="298"/>
        </pc:sldMkLst>
      </pc:sldChg>
      <pc:sldChg chg="add del">
        <pc:chgData name="Robert Mulsow" userId="9dfe0907-ade0-426a-83ea-1d07ba396046" providerId="ADAL" clId="{D1A02A28-E09D-4513-847F-EA318A128FA3}" dt="2025-06-06T00:53:58.588" v="828" actId="47"/>
        <pc:sldMkLst>
          <pc:docMk/>
          <pc:sldMk cId="1558001364" sldId="300"/>
        </pc:sldMkLst>
      </pc:sldChg>
      <pc:sldChg chg="new">
        <pc:chgData name="Robert Mulsow" userId="9dfe0907-ade0-426a-83ea-1d07ba396046" providerId="ADAL" clId="{D1A02A28-E09D-4513-847F-EA318A128FA3}" dt="2025-06-06T00:53:53.684" v="827" actId="680"/>
        <pc:sldMkLst>
          <pc:docMk/>
          <pc:sldMk cId="2505287863" sldId="301"/>
        </pc:sldMkLst>
      </pc:sldChg>
      <pc:sldChg chg="new">
        <pc:chgData name="Robert Mulsow" userId="9dfe0907-ade0-426a-83ea-1d07ba396046" providerId="ADAL" clId="{D1A02A28-E09D-4513-847F-EA318A128FA3}" dt="2025-06-06T00:54:03.036" v="829" actId="680"/>
        <pc:sldMkLst>
          <pc:docMk/>
          <pc:sldMk cId="3985145134" sldId="302"/>
        </pc:sldMkLst>
      </pc:sldChg>
      <pc:sldChg chg="modSp new del mod">
        <pc:chgData name="Robert Mulsow" userId="9dfe0907-ade0-426a-83ea-1d07ba396046" providerId="ADAL" clId="{D1A02A28-E09D-4513-847F-EA318A128FA3}" dt="2025-06-06T00:55:36.816" v="912" actId="680"/>
        <pc:sldMkLst>
          <pc:docMk/>
          <pc:sldMk cId="912185258" sldId="303"/>
        </pc:sldMkLst>
      </pc:sldChg>
      <pc:sldChg chg="new">
        <pc:chgData name="Robert Mulsow" userId="9dfe0907-ade0-426a-83ea-1d07ba396046" providerId="ADAL" clId="{D1A02A28-E09D-4513-847F-EA318A128FA3}" dt="2025-06-06T00:55:43.362" v="914" actId="680"/>
        <pc:sldMkLst>
          <pc:docMk/>
          <pc:sldMk cId="3062187658" sldId="303"/>
        </pc:sldMkLst>
      </pc:sldChg>
      <pc:sldChg chg="new">
        <pc:chgData name="Robert Mulsow" userId="9dfe0907-ade0-426a-83ea-1d07ba396046" providerId="ADAL" clId="{D1A02A28-E09D-4513-847F-EA318A128FA3}" dt="2025-06-06T00:55:51.532" v="915" actId="680"/>
        <pc:sldMkLst>
          <pc:docMk/>
          <pc:sldMk cId="196166960" sldId="304"/>
        </pc:sldMkLst>
      </pc:sldChg>
      <pc:sldChg chg="addSp modSp new del mod">
        <pc:chgData name="Robert Mulsow" userId="9dfe0907-ade0-426a-83ea-1d07ba396046" providerId="ADAL" clId="{D1A02A28-E09D-4513-847F-EA318A128FA3}" dt="2025-06-06T00:57:39.228" v="938" actId="47"/>
        <pc:sldMkLst>
          <pc:docMk/>
          <pc:sldMk cId="1898482479" sldId="305"/>
        </pc:sldMkLst>
      </pc:sldChg>
      <pc:sldChg chg="addSp modSp new mod">
        <pc:chgData name="Robert Mulsow" userId="9dfe0907-ade0-426a-83ea-1d07ba396046" providerId="ADAL" clId="{D1A02A28-E09D-4513-847F-EA318A128FA3}" dt="2025-06-06T00:57:35.029" v="937" actId="1076"/>
        <pc:sldMkLst>
          <pc:docMk/>
          <pc:sldMk cId="2467931594" sldId="306"/>
        </pc:sldMkLst>
      </pc:sldChg>
      <pc:sldChg chg="addSp modSp new mod">
        <pc:chgData name="Robert Mulsow" userId="9dfe0907-ade0-426a-83ea-1d07ba396046" providerId="ADAL" clId="{D1A02A28-E09D-4513-847F-EA318A128FA3}" dt="2025-06-06T00:58:34.177" v="946" actId="1076"/>
        <pc:sldMkLst>
          <pc:docMk/>
          <pc:sldMk cId="1964519809" sldId="307"/>
        </pc:sldMkLst>
      </pc:sldChg>
      <pc:sldChg chg="new">
        <pc:chgData name="Robert Mulsow" userId="9dfe0907-ade0-426a-83ea-1d07ba396046" providerId="ADAL" clId="{D1A02A28-E09D-4513-847F-EA318A128FA3}" dt="2025-06-06T00:59:04.967" v="949" actId="680"/>
        <pc:sldMkLst>
          <pc:docMk/>
          <pc:sldMk cId="3060571233" sldId="308"/>
        </pc:sldMkLst>
      </pc:sldChg>
      <pc:sldChg chg="new">
        <pc:chgData name="Robert Mulsow" userId="9dfe0907-ade0-426a-83ea-1d07ba396046" providerId="ADAL" clId="{D1A02A28-E09D-4513-847F-EA318A128FA3}" dt="2025-06-06T00:59:19.188" v="951" actId="680"/>
        <pc:sldMkLst>
          <pc:docMk/>
          <pc:sldMk cId="3988815902" sldId="309"/>
        </pc:sldMkLst>
      </pc:sldChg>
      <pc:sldChg chg="new">
        <pc:chgData name="Robert Mulsow" userId="9dfe0907-ade0-426a-83ea-1d07ba396046" providerId="ADAL" clId="{D1A02A28-E09D-4513-847F-EA318A128FA3}" dt="2025-06-06T00:59:30.015" v="953" actId="680"/>
        <pc:sldMkLst>
          <pc:docMk/>
          <pc:sldMk cId="4195044444" sldId="310"/>
        </pc:sldMkLst>
      </pc:sldChg>
      <pc:sldMasterChg chg="modSp mod modSldLayout">
        <pc:chgData name="Robert Mulsow" userId="9dfe0907-ade0-426a-83ea-1d07ba396046" providerId="ADAL" clId="{D1A02A28-E09D-4513-847F-EA318A128FA3}" dt="2025-06-06T00:58:25.929" v="944" actId="21"/>
        <pc:sldMasterMkLst>
          <pc:docMk/>
          <pc:sldMasterMk cId="0" sldId="2147483648"/>
        </pc:sldMasterMkLst>
        <pc:spChg chg="mod">
          <ac:chgData name="Robert Mulsow" userId="9dfe0907-ade0-426a-83ea-1d07ba396046" providerId="ADAL" clId="{D1A02A28-E09D-4513-847F-EA318A128FA3}" dt="2025-06-06T00:02:57.470" v="11" actId="255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bert Mulsow" userId="9dfe0907-ade0-426a-83ea-1d07ba396046" providerId="ADAL" clId="{D1A02A28-E09D-4513-847F-EA318A128FA3}" dt="2025-06-06T00:05:40.201" v="56" actId="2711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Robert Mulsow" userId="9dfe0907-ade0-426a-83ea-1d07ba396046" providerId="ADAL" clId="{D1A02A28-E09D-4513-847F-EA318A128FA3}" dt="2025-06-06T00:32:47.730" v="444" actId="1076"/>
          <ac:spMkLst>
            <pc:docMk/>
            <pc:sldMasterMk cId="0" sldId="2147483648"/>
            <ac:spMk id="5" creationId="{1678B6F0-C0D1-A52D-7545-4EB1DA4A3989}"/>
          </ac:spMkLst>
        </pc:spChg>
        <pc:spChg chg="mod">
          <ac:chgData name="Robert Mulsow" userId="9dfe0907-ade0-426a-83ea-1d07ba396046" providerId="ADAL" clId="{D1A02A28-E09D-4513-847F-EA318A128FA3}" dt="2025-06-06T00:33:33.870" v="474" actId="403"/>
          <ac:spMkLst>
            <pc:docMk/>
            <pc:sldMasterMk cId="0" sldId="2147483648"/>
            <ac:spMk id="6" creationId="{F4B7639B-BCBF-3BD8-9F04-A50FB7BB8202}"/>
          </ac:spMkLst>
        </pc:spChg>
        <pc:spChg chg="mod">
          <ac:chgData name="Robert Mulsow" userId="9dfe0907-ade0-426a-83ea-1d07ba396046" providerId="ADAL" clId="{D1A02A28-E09D-4513-847F-EA318A128FA3}" dt="2025-06-06T00:33:44.032" v="475" actId="1076"/>
          <ac:spMkLst>
            <pc:docMk/>
            <pc:sldMasterMk cId="0" sldId="2147483648"/>
            <ac:spMk id="7" creationId="{E683F69F-8A2C-6A9B-2CF3-CED135BB5D37}"/>
          </ac:spMkLst>
        </pc:spChg>
        <pc:sldLayoutChg chg="addSp delSp modSp mod">
          <pc:chgData name="Robert Mulsow" userId="9dfe0907-ade0-426a-83ea-1d07ba396046" providerId="ADAL" clId="{D1A02A28-E09D-4513-847F-EA318A128FA3}" dt="2025-06-06T00:55:12.892" v="901" actId="478"/>
          <pc:sldLayoutMkLst>
            <pc:docMk/>
            <pc:sldMasterMk cId="0" sldId="2147483648"/>
            <pc:sldLayoutMk cId="1854187820" sldId="2147483669"/>
          </pc:sldLayoutMkLst>
          <pc:spChg chg="add mod">
            <ac:chgData name="Robert Mulsow" userId="9dfe0907-ade0-426a-83ea-1d07ba396046" providerId="ADAL" clId="{D1A02A28-E09D-4513-847F-EA318A128FA3}" dt="2025-06-06T00:16:06.516" v="197" actId="20577"/>
            <ac:spMkLst>
              <pc:docMk/>
              <pc:sldMasterMk cId="0" sldId="2147483648"/>
              <pc:sldLayoutMk cId="1854187820" sldId="2147483669"/>
              <ac:spMk id="10" creationId="{26D71A98-C641-5B5C-66EB-5F32D81114DF}"/>
            </ac:spMkLst>
          </pc:spChg>
          <pc:spChg chg="add mod">
            <ac:chgData name="Robert Mulsow" userId="9dfe0907-ade0-426a-83ea-1d07ba396046" providerId="ADAL" clId="{D1A02A28-E09D-4513-847F-EA318A128FA3}" dt="2025-06-06T00:16:12.236" v="200" actId="6549"/>
            <ac:spMkLst>
              <pc:docMk/>
              <pc:sldMasterMk cId="0" sldId="2147483648"/>
              <pc:sldLayoutMk cId="1854187820" sldId="2147483669"/>
              <ac:spMk id="11" creationId="{64C5BA24-BA50-C4B0-246F-550B91D6998F}"/>
            </ac:spMkLst>
          </pc:spChg>
          <pc:spChg chg="add mod">
            <ac:chgData name="Robert Mulsow" userId="9dfe0907-ade0-426a-83ea-1d07ba396046" providerId="ADAL" clId="{D1A02A28-E09D-4513-847F-EA318A128FA3}" dt="2025-06-06T00:16:14.380" v="201"/>
            <ac:spMkLst>
              <pc:docMk/>
              <pc:sldMasterMk cId="0" sldId="2147483648"/>
              <pc:sldLayoutMk cId="1854187820" sldId="2147483669"/>
              <ac:spMk id="13" creationId="{152C5085-5FBF-FEB4-DAC8-F17BCB74F5A0}"/>
            </ac:spMkLst>
          </pc:spChg>
          <pc:spChg chg="add mod">
            <ac:chgData name="Robert Mulsow" userId="9dfe0907-ade0-426a-83ea-1d07ba396046" providerId="ADAL" clId="{D1A02A28-E09D-4513-847F-EA318A128FA3}" dt="2025-06-06T00:55:03.956" v="898"/>
            <ac:spMkLst>
              <pc:docMk/>
              <pc:sldMasterMk cId="0" sldId="2147483648"/>
              <pc:sldLayoutMk cId="1854187820" sldId="2147483669"/>
              <ac:spMk id="19" creationId="{20A09821-6568-60E5-5177-6AA4638DE894}"/>
            </ac:spMkLst>
          </pc:spChg>
          <pc:spChg chg="add mod">
            <ac:chgData name="Robert Mulsow" userId="9dfe0907-ade0-426a-83ea-1d07ba396046" providerId="ADAL" clId="{D1A02A28-E09D-4513-847F-EA318A128FA3}" dt="2025-06-06T00:55:07.172" v="899"/>
            <ac:spMkLst>
              <pc:docMk/>
              <pc:sldMasterMk cId="0" sldId="2147483648"/>
              <pc:sldLayoutMk cId="1854187820" sldId="2147483669"/>
              <ac:spMk id="21" creationId="{4220552E-6175-7AC6-AD9B-851C9E90872B}"/>
            </ac:spMkLst>
          </pc:spChg>
          <pc:spChg chg="add mod">
            <ac:chgData name="Robert Mulsow" userId="9dfe0907-ade0-426a-83ea-1d07ba396046" providerId="ADAL" clId="{D1A02A28-E09D-4513-847F-EA318A128FA3}" dt="2025-06-06T00:55:10.058" v="900"/>
            <ac:spMkLst>
              <pc:docMk/>
              <pc:sldMasterMk cId="0" sldId="2147483648"/>
              <pc:sldLayoutMk cId="1854187820" sldId="2147483669"/>
              <ac:spMk id="22" creationId="{200267C8-ACFC-7BD2-1D74-5986BD38541E}"/>
            </ac:spMkLst>
          </pc:spChg>
          <pc:spChg chg="mod">
            <ac:chgData name="Robert Mulsow" userId="9dfe0907-ade0-426a-83ea-1d07ba396046" providerId="ADAL" clId="{D1A02A28-E09D-4513-847F-EA318A128FA3}" dt="2025-06-06T00:15:40.333" v="192" actId="1076"/>
            <ac:spMkLst>
              <pc:docMk/>
              <pc:sldMasterMk cId="0" sldId="2147483648"/>
              <pc:sldLayoutMk cId="1854187820" sldId="2147483669"/>
              <ac:spMk id="27" creationId="{A964E495-B5CF-F46D-4358-3BC0FEE5F4B6}"/>
            </ac:spMkLst>
          </pc:spChg>
          <pc:spChg chg="mod">
            <ac:chgData name="Robert Mulsow" userId="9dfe0907-ade0-426a-83ea-1d07ba396046" providerId="ADAL" clId="{D1A02A28-E09D-4513-847F-EA318A128FA3}" dt="2025-06-06T00:15:37.827" v="191" actId="1076"/>
            <ac:spMkLst>
              <pc:docMk/>
              <pc:sldMasterMk cId="0" sldId="2147483648"/>
              <pc:sldLayoutMk cId="1854187820" sldId="2147483669"/>
              <ac:spMk id="29" creationId="{E08C2790-ED3C-CBCE-EFF6-09EA7BB8C99F}"/>
            </ac:spMkLst>
          </pc:spChg>
          <pc:spChg chg="mod">
            <ac:chgData name="Robert Mulsow" userId="9dfe0907-ade0-426a-83ea-1d07ba396046" providerId="ADAL" clId="{D1A02A28-E09D-4513-847F-EA318A128FA3}" dt="2025-06-06T00:15:34.801" v="190" actId="1076"/>
            <ac:spMkLst>
              <pc:docMk/>
              <pc:sldMasterMk cId="0" sldId="2147483648"/>
              <pc:sldLayoutMk cId="1854187820" sldId="2147483669"/>
              <ac:spMk id="32" creationId="{514B8F58-7E65-C130-1948-9BCFBC5F23CD}"/>
            </ac:spMkLst>
          </pc:spChg>
          <pc:picChg chg="add del mod">
            <ac:chgData name="Robert Mulsow" userId="9dfe0907-ade0-426a-83ea-1d07ba396046" providerId="ADAL" clId="{D1A02A28-E09D-4513-847F-EA318A128FA3}" dt="2025-06-06T00:14:45.977" v="163" actId="478"/>
            <ac:picMkLst>
              <pc:docMk/>
              <pc:sldMasterMk cId="0" sldId="2147483648"/>
              <pc:sldLayoutMk cId="1854187820" sldId="2147483669"/>
              <ac:picMk id="4" creationId="{998F13A1-B58B-6179-42AC-0F3A9BC89439}"/>
            </ac:picMkLst>
          </pc:picChg>
        </pc:sldLayoutChg>
        <pc:sldLayoutChg chg="addSp delSp modSp mod">
          <pc:chgData name="Robert Mulsow" userId="9dfe0907-ade0-426a-83ea-1d07ba396046" providerId="ADAL" clId="{D1A02A28-E09D-4513-847F-EA318A128FA3}" dt="2025-06-06T00:52:37.907" v="814" actId="478"/>
          <pc:sldLayoutMkLst>
            <pc:docMk/>
            <pc:sldMasterMk cId="0" sldId="2147483648"/>
            <pc:sldLayoutMk cId="3753225501" sldId="2147483672"/>
          </pc:sldLayoutMkLst>
          <pc:spChg chg="add mod">
            <ac:chgData name="Robert Mulsow" userId="9dfe0907-ade0-426a-83ea-1d07ba396046" providerId="ADAL" clId="{D1A02A28-E09D-4513-847F-EA318A128FA3}" dt="2025-06-06T00:51:38.574" v="798"/>
            <ac:spMkLst>
              <pc:docMk/>
              <pc:sldMasterMk cId="0" sldId="2147483648"/>
              <pc:sldLayoutMk cId="3753225501" sldId="2147483672"/>
              <ac:spMk id="18" creationId="{1D7E463A-67A5-9628-5CE6-6080E7FAC40B}"/>
            </ac:spMkLst>
          </pc:spChg>
          <pc:spChg chg="add mod">
            <ac:chgData name="Robert Mulsow" userId="9dfe0907-ade0-426a-83ea-1d07ba396046" providerId="ADAL" clId="{D1A02A28-E09D-4513-847F-EA318A128FA3}" dt="2025-06-06T00:51:24.780" v="793" actId="207"/>
            <ac:spMkLst>
              <pc:docMk/>
              <pc:sldMasterMk cId="0" sldId="2147483648"/>
              <pc:sldLayoutMk cId="3753225501" sldId="2147483672"/>
              <ac:spMk id="19" creationId="{AB5BE10C-4A52-A4EE-9B59-5DF6C1AE4AF2}"/>
            </ac:spMkLst>
          </pc:spChg>
          <pc:spChg chg="add mod">
            <ac:chgData name="Robert Mulsow" userId="9dfe0907-ade0-426a-83ea-1d07ba396046" providerId="ADAL" clId="{D1A02A28-E09D-4513-847F-EA318A128FA3}" dt="2025-06-06T00:52:24.515" v="813" actId="14100"/>
            <ac:spMkLst>
              <pc:docMk/>
              <pc:sldMasterMk cId="0" sldId="2147483648"/>
              <pc:sldLayoutMk cId="3753225501" sldId="2147483672"/>
              <ac:spMk id="20" creationId="{FF55F71F-985E-488B-6C43-53DC7392409C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38:59.619" v="638" actId="478"/>
          <pc:sldLayoutMkLst>
            <pc:docMk/>
            <pc:sldMasterMk cId="0" sldId="2147483648"/>
            <pc:sldLayoutMk cId="3597609963" sldId="2147483673"/>
          </pc:sldLayoutMkLst>
          <pc:spChg chg="add 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2" creationId="{EE9FC497-B423-EF37-29AA-DB4621353041}"/>
            </ac:spMkLst>
          </pc:spChg>
          <pc:spChg chg="add mod">
            <ac:chgData name="Robert Mulsow" userId="9dfe0907-ade0-426a-83ea-1d07ba396046" providerId="ADAL" clId="{D1A02A28-E09D-4513-847F-EA318A128FA3}" dt="2025-06-06T00:30:38.379" v="415" actId="1076"/>
            <ac:spMkLst>
              <pc:docMk/>
              <pc:sldMasterMk cId="0" sldId="2147483648"/>
              <pc:sldLayoutMk cId="3597609963" sldId="2147483673"/>
              <ac:spMk id="3" creationId="{85B1C201-F8A5-25AB-6AC2-AE0EDD579F08}"/>
            </ac:spMkLst>
          </pc:spChg>
          <pc:spChg chg="mod">
            <ac:chgData name="Robert Mulsow" userId="9dfe0907-ade0-426a-83ea-1d07ba396046" providerId="ADAL" clId="{D1A02A28-E09D-4513-847F-EA318A128FA3}" dt="2025-06-06T00:34:10.486" v="476" actId="14100"/>
            <ac:spMkLst>
              <pc:docMk/>
              <pc:sldMasterMk cId="0" sldId="2147483648"/>
              <pc:sldLayoutMk cId="3597609963" sldId="2147483673"/>
              <ac:spMk id="4" creationId="{993C5E53-A00D-18FF-C2FC-3B24748390E5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5" creationId="{9CC8FF19-6593-3E70-EABD-97EF6F0659FA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7" creationId="{DEFEDCC0-EB77-C699-6791-73042B282F59}"/>
            </ac:spMkLst>
          </pc:spChg>
          <pc:spChg chg="mod">
            <ac:chgData name="Robert Mulsow" userId="9dfe0907-ade0-426a-83ea-1d07ba396046" providerId="ADAL" clId="{D1A02A28-E09D-4513-847F-EA318A128FA3}" dt="2025-06-06T00:27:10.357" v="367" actId="2711"/>
            <ac:spMkLst>
              <pc:docMk/>
              <pc:sldMasterMk cId="0" sldId="2147483648"/>
              <pc:sldLayoutMk cId="3597609963" sldId="2147483673"/>
              <ac:spMk id="8" creationId="{7CA1E9C2-D45D-ED16-DA4C-5F2D9F4D7B2F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12" creationId="{86F28608-E240-3BB1-2BA5-817D39837A02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13" creationId="{6E803DE3-F275-EBDB-49D1-D1F4419687BF}"/>
            </ac:spMkLst>
          </pc:spChg>
          <pc:spChg chg="add mod">
            <ac:chgData name="Robert Mulsow" userId="9dfe0907-ade0-426a-83ea-1d07ba396046" providerId="ADAL" clId="{D1A02A28-E09D-4513-847F-EA318A128FA3}" dt="2025-06-06T00:31:20.010" v="424" actId="1076"/>
            <ac:spMkLst>
              <pc:docMk/>
              <pc:sldMasterMk cId="0" sldId="2147483648"/>
              <pc:sldLayoutMk cId="3597609963" sldId="2147483673"/>
              <ac:spMk id="17" creationId="{E464292B-AFC7-8B89-82B5-9A1643EF7FAC}"/>
            </ac:spMkLst>
          </pc:spChg>
          <pc:spChg chg="add 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18" creationId="{82240694-D95D-D85C-BF63-48A84BD2F010}"/>
            </ac:spMkLst>
          </pc:spChg>
          <pc:spChg chg="add 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19" creationId="{8DE92E02-EB00-FA8E-53C3-F7C938AD17C2}"/>
            </ac:spMkLst>
          </pc:spChg>
          <pc:spChg chg="add mod">
            <ac:chgData name="Robert Mulsow" userId="9dfe0907-ade0-426a-83ea-1d07ba396046" providerId="ADAL" clId="{D1A02A28-E09D-4513-847F-EA318A128FA3}" dt="2025-06-06T00:32:14.196" v="438" actId="120"/>
            <ac:spMkLst>
              <pc:docMk/>
              <pc:sldMasterMk cId="0" sldId="2147483648"/>
              <pc:sldLayoutMk cId="3597609963" sldId="2147483673"/>
              <ac:spMk id="20" creationId="{223A874F-394E-F7E9-9BCE-85BDECC5BBBF}"/>
            </ac:spMkLst>
          </pc:spChg>
          <pc:spChg chg="add mod">
            <ac:chgData name="Robert Mulsow" userId="9dfe0907-ade0-426a-83ea-1d07ba396046" providerId="ADAL" clId="{D1A02A28-E09D-4513-847F-EA318A128FA3}" dt="2025-06-06T00:32:14.196" v="438" actId="120"/>
            <ac:spMkLst>
              <pc:docMk/>
              <pc:sldMasterMk cId="0" sldId="2147483648"/>
              <pc:sldLayoutMk cId="3597609963" sldId="2147483673"/>
              <ac:spMk id="21" creationId="{7C282384-08A6-5AAE-A37F-CC0833EDAF88}"/>
            </ac:spMkLst>
          </pc:spChg>
          <pc:spChg chg="add mod">
            <ac:chgData name="Robert Mulsow" userId="9dfe0907-ade0-426a-83ea-1d07ba396046" providerId="ADAL" clId="{D1A02A28-E09D-4513-847F-EA318A128FA3}" dt="2025-06-06T00:32:14.196" v="438" actId="120"/>
            <ac:spMkLst>
              <pc:docMk/>
              <pc:sldMasterMk cId="0" sldId="2147483648"/>
              <pc:sldLayoutMk cId="3597609963" sldId="2147483673"/>
              <ac:spMk id="22" creationId="{025B990E-1052-9B1C-D54A-86B9D1CE3B3B}"/>
            </ac:spMkLst>
          </pc:spChg>
          <pc:spChg chg="add 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23" creationId="{49849221-C079-F4AC-890B-497378124B6F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32" creationId="{8D019B47-7A83-E5C5-E563-B4C521E669D7}"/>
            </ac:spMkLst>
          </pc:spChg>
          <pc:spChg chg="mod">
            <ac:chgData name="Robert Mulsow" userId="9dfe0907-ade0-426a-83ea-1d07ba396046" providerId="ADAL" clId="{D1A02A28-E09D-4513-847F-EA318A128FA3}" dt="2025-06-06T00:34:37.377" v="497" actId="1036"/>
            <ac:spMkLst>
              <pc:docMk/>
              <pc:sldMasterMk cId="0" sldId="2147483648"/>
              <pc:sldLayoutMk cId="3597609963" sldId="2147483673"/>
              <ac:spMk id="34" creationId="{2E906795-171F-71FF-4180-C25B85CF113F}"/>
            </ac:spMkLst>
          </pc:spChg>
          <pc:spChg chg="mod">
            <ac:chgData name="Robert Mulsow" userId="9dfe0907-ade0-426a-83ea-1d07ba396046" providerId="ADAL" clId="{D1A02A28-E09D-4513-847F-EA318A128FA3}" dt="2025-06-06T00:31:16.556" v="423" actId="1076"/>
            <ac:spMkLst>
              <pc:docMk/>
              <pc:sldMasterMk cId="0" sldId="2147483648"/>
              <pc:sldLayoutMk cId="3597609963" sldId="2147483673"/>
              <ac:spMk id="36" creationId="{CE774512-BAD8-829E-8253-2E14AC2E3E3B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57:08.885" v="931" actId="478"/>
          <pc:sldLayoutMkLst>
            <pc:docMk/>
            <pc:sldMasterMk cId="0" sldId="2147483648"/>
            <pc:sldLayoutMk cId="252001396" sldId="2147483674"/>
          </pc:sldLayoutMkLst>
          <pc:spChg chg="add mod">
            <ac:chgData name="Robert Mulsow" userId="9dfe0907-ade0-426a-83ea-1d07ba396046" providerId="ADAL" clId="{D1A02A28-E09D-4513-847F-EA318A128FA3}" dt="2025-06-06T00:56:57.247" v="928"/>
            <ac:spMkLst>
              <pc:docMk/>
              <pc:sldMasterMk cId="0" sldId="2147483648"/>
              <pc:sldLayoutMk cId="252001396" sldId="2147483674"/>
              <ac:spMk id="14" creationId="{E680AD55-9540-5F25-FF09-B013AAFA9BA4}"/>
            </ac:spMkLst>
          </pc:spChg>
          <pc:spChg chg="add mod">
            <ac:chgData name="Robert Mulsow" userId="9dfe0907-ade0-426a-83ea-1d07ba396046" providerId="ADAL" clId="{D1A02A28-E09D-4513-847F-EA318A128FA3}" dt="2025-06-06T00:56:57.247" v="928"/>
            <ac:spMkLst>
              <pc:docMk/>
              <pc:sldMasterMk cId="0" sldId="2147483648"/>
              <pc:sldLayoutMk cId="252001396" sldId="2147483674"/>
              <ac:spMk id="15" creationId="{31B3182C-64D6-A8B4-61E9-3B694104AA1A}"/>
            </ac:spMkLst>
          </pc:spChg>
          <pc:spChg chg="mod">
            <ac:chgData name="Robert Mulsow" userId="9dfe0907-ade0-426a-83ea-1d07ba396046" providerId="ADAL" clId="{D1A02A28-E09D-4513-847F-EA318A128FA3}" dt="2025-06-06T00:24:58.167" v="362" actId="255"/>
            <ac:spMkLst>
              <pc:docMk/>
              <pc:sldMasterMk cId="0" sldId="2147483648"/>
              <pc:sldLayoutMk cId="252001396" sldId="2147483674"/>
              <ac:spMk id="38" creationId="{39F2E19E-02B3-5319-EE99-C99545121703}"/>
            </ac:spMkLst>
          </pc:spChg>
          <pc:spChg chg="mod">
            <ac:chgData name="Robert Mulsow" userId="9dfe0907-ade0-426a-83ea-1d07ba396046" providerId="ADAL" clId="{D1A02A28-E09D-4513-847F-EA318A128FA3}" dt="2025-06-06T00:57:03.972" v="929" actId="1076"/>
            <ac:spMkLst>
              <pc:docMk/>
              <pc:sldMasterMk cId="0" sldId="2147483648"/>
              <pc:sldLayoutMk cId="252001396" sldId="2147483674"/>
              <ac:spMk id="40" creationId="{471DAA0C-3DA9-C56D-1545-86B5FACFC76E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58:25.929" v="944" actId="21"/>
          <pc:sldLayoutMkLst>
            <pc:docMk/>
            <pc:sldMasterMk cId="0" sldId="2147483648"/>
            <pc:sldLayoutMk cId="3825559790" sldId="2147483675"/>
          </pc:sldLayoutMkLst>
          <pc:spChg chg="add mod">
            <ac:chgData name="Robert Mulsow" userId="9dfe0907-ade0-426a-83ea-1d07ba396046" providerId="ADAL" clId="{D1A02A28-E09D-4513-847F-EA318A128FA3}" dt="2025-06-06T00:38:00.190" v="622" actId="14100"/>
            <ac:spMkLst>
              <pc:docMk/>
              <pc:sldMasterMk cId="0" sldId="2147483648"/>
              <pc:sldLayoutMk cId="3825559790" sldId="2147483675"/>
              <ac:spMk id="2" creationId="{DF3094F9-865D-35BD-E98A-7814B9603122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6" creationId="{95715509-F5F1-CC44-F188-6E809B67BE1B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7" creationId="{64710B41-8BE9-4027-BE17-AB6526FA087C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9" creationId="{09C9A5FF-4BFC-D07B-E802-00E2E1F49BED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11" creationId="{113CA795-6423-E7D9-176C-3FC981455AF8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13" creationId="{E1227715-A82B-C940-7FBB-D65FEA2F1170}"/>
            </ac:spMkLst>
          </pc:spChg>
          <pc:spChg chg="add mod">
            <ac:chgData name="Robert Mulsow" userId="9dfe0907-ade0-426a-83ea-1d07ba396046" providerId="ADAL" clId="{D1A02A28-E09D-4513-847F-EA318A128FA3}" dt="2025-06-06T00:37:00.531" v="564"/>
            <ac:spMkLst>
              <pc:docMk/>
              <pc:sldMasterMk cId="0" sldId="2147483648"/>
              <pc:sldLayoutMk cId="3825559790" sldId="2147483675"/>
              <ac:spMk id="15" creationId="{F5F2C24E-F4BC-A527-8058-854BFAC7DD76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2" creationId="{8D78B3C3-2E89-D22F-8F0A-0E5A743EC202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3" creationId="{3294CA12-42DB-DDA8-AF61-86EA83099814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4" creationId="{591A3B4B-E6B6-8CE4-24F2-F0508283A7F6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6" creationId="{2F3B79FF-2E09-36C1-2966-5856C7FEE61B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7" creationId="{E366815D-286B-B1F8-8A19-C152BF95DFA1}"/>
            </ac:spMkLst>
          </pc:spChg>
          <pc:spChg chg="mod">
            <ac:chgData name="Robert Mulsow" userId="9dfe0907-ade0-426a-83ea-1d07ba396046" providerId="ADAL" clId="{D1A02A28-E09D-4513-847F-EA318A128FA3}" dt="2025-06-06T00:37:57.236" v="621" actId="14100"/>
            <ac:spMkLst>
              <pc:docMk/>
              <pc:sldMasterMk cId="0" sldId="2147483648"/>
              <pc:sldLayoutMk cId="3825559790" sldId="2147483675"/>
              <ac:spMk id="28" creationId="{4B3ECB60-2603-44B8-7355-74822718B5A7}"/>
            </ac:spMkLst>
          </pc:spChg>
          <pc:spChg chg="add mod">
            <ac:chgData name="Robert Mulsow" userId="9dfe0907-ade0-426a-83ea-1d07ba396046" providerId="ADAL" clId="{D1A02A28-E09D-4513-847F-EA318A128FA3}" dt="2025-06-06T00:37:20.468" v="569"/>
            <ac:spMkLst>
              <pc:docMk/>
              <pc:sldMasterMk cId="0" sldId="2147483648"/>
              <pc:sldLayoutMk cId="3825559790" sldId="2147483675"/>
              <ac:spMk id="29" creationId="{A150D092-64F8-6102-BAB8-AE59585A0E3D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38:52.171" v="637" actId="1076"/>
          <pc:sldLayoutMkLst>
            <pc:docMk/>
            <pc:sldMasterMk cId="0" sldId="2147483648"/>
            <pc:sldLayoutMk cId="4264994064" sldId="2147483676"/>
          </pc:sldLayoutMkLst>
          <pc:spChg chg="add mod">
            <ac:chgData name="Robert Mulsow" userId="9dfe0907-ade0-426a-83ea-1d07ba396046" providerId="ADAL" clId="{D1A02A28-E09D-4513-847F-EA318A128FA3}" dt="2025-06-06T00:38:37.415" v="629" actId="122"/>
            <ac:spMkLst>
              <pc:docMk/>
              <pc:sldMasterMk cId="0" sldId="2147483648"/>
              <pc:sldLayoutMk cId="4264994064" sldId="2147483676"/>
              <ac:spMk id="2" creationId="{B7D822BD-50EE-6EAA-9978-5498F5351334}"/>
            </ac:spMkLst>
          </pc:spChg>
          <pc:spChg chg="add mod">
            <ac:chgData name="Robert Mulsow" userId="9dfe0907-ade0-426a-83ea-1d07ba396046" providerId="ADAL" clId="{D1A02A28-E09D-4513-847F-EA318A128FA3}" dt="2025-06-06T00:38:37.415" v="629" actId="122"/>
            <ac:spMkLst>
              <pc:docMk/>
              <pc:sldMasterMk cId="0" sldId="2147483648"/>
              <pc:sldLayoutMk cId="4264994064" sldId="2147483676"/>
              <ac:spMk id="6" creationId="{E7BF34F1-A61C-A161-80D7-9BA6E2AC3CDF}"/>
            </ac:spMkLst>
          </pc:spChg>
          <pc:spChg chg="add mod">
            <ac:chgData name="Robert Mulsow" userId="9dfe0907-ade0-426a-83ea-1d07ba396046" providerId="ADAL" clId="{D1A02A28-E09D-4513-847F-EA318A128FA3}" dt="2025-06-06T00:38:48.426" v="635" actId="1076"/>
            <ac:spMkLst>
              <pc:docMk/>
              <pc:sldMasterMk cId="0" sldId="2147483648"/>
              <pc:sldLayoutMk cId="4264994064" sldId="2147483676"/>
              <ac:spMk id="8" creationId="{55F13C97-5964-5042-C5EF-12BAEFC1B90C}"/>
            </ac:spMkLst>
          </pc:spChg>
          <pc:spChg chg="add mod">
            <ac:chgData name="Robert Mulsow" userId="9dfe0907-ade0-426a-83ea-1d07ba396046" providerId="ADAL" clId="{D1A02A28-E09D-4513-847F-EA318A128FA3}" dt="2025-06-06T00:38:48.426" v="635" actId="1076"/>
            <ac:spMkLst>
              <pc:docMk/>
              <pc:sldMasterMk cId="0" sldId="2147483648"/>
              <pc:sldLayoutMk cId="4264994064" sldId="2147483676"/>
              <ac:spMk id="9" creationId="{888C1AD8-1DB6-6A4F-7621-FECE5E19A7E3}"/>
            </ac:spMkLst>
          </pc:spChg>
          <pc:spChg chg="add mod">
            <ac:chgData name="Robert Mulsow" userId="9dfe0907-ade0-426a-83ea-1d07ba396046" providerId="ADAL" clId="{D1A02A28-E09D-4513-847F-EA318A128FA3}" dt="2025-06-06T00:38:52.171" v="637" actId="1076"/>
            <ac:spMkLst>
              <pc:docMk/>
              <pc:sldMasterMk cId="0" sldId="2147483648"/>
              <pc:sldLayoutMk cId="4264994064" sldId="2147483676"/>
              <ac:spMk id="10" creationId="{28841215-829C-AB55-ED9B-135995B3AE16}"/>
            </ac:spMkLst>
          </pc:spChg>
          <pc:spChg chg="add mod">
            <ac:chgData name="Robert Mulsow" userId="9dfe0907-ade0-426a-83ea-1d07ba396046" providerId="ADAL" clId="{D1A02A28-E09D-4513-847F-EA318A128FA3}" dt="2025-06-06T00:38:52.171" v="637" actId="1076"/>
            <ac:spMkLst>
              <pc:docMk/>
              <pc:sldMasterMk cId="0" sldId="2147483648"/>
              <pc:sldLayoutMk cId="4264994064" sldId="2147483676"/>
              <ac:spMk id="13" creationId="{E4C4F3C1-5F18-53D8-A231-E87AE65EFB56}"/>
            </ac:spMkLst>
          </pc:spChg>
        </pc:sldLayoutChg>
        <pc:sldLayoutChg chg="modSp mod">
          <pc:chgData name="Robert Mulsow" userId="9dfe0907-ade0-426a-83ea-1d07ba396046" providerId="ADAL" clId="{D1A02A28-E09D-4513-847F-EA318A128FA3}" dt="2025-06-06T00:42:59.211" v="693" actId="255"/>
          <pc:sldLayoutMkLst>
            <pc:docMk/>
            <pc:sldMasterMk cId="0" sldId="2147483648"/>
            <pc:sldLayoutMk cId="219820436" sldId="2147483677"/>
          </pc:sldLayoutMkLst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25" creationId="{A88956BA-F6A3-00E2-7220-9CE2F6DA1EF2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26" creationId="{940EF334-DDC1-2A47-B6CF-07A3DEE8F827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38" creationId="{38894AEE-953A-A086-0198-C8E97B03E01C}"/>
            </ac:spMkLst>
          </pc:spChg>
          <pc:spChg chg="mod">
            <ac:chgData name="Robert Mulsow" userId="9dfe0907-ade0-426a-83ea-1d07ba396046" providerId="ADAL" clId="{D1A02A28-E09D-4513-847F-EA318A128FA3}" dt="2025-06-06T00:41:56.834" v="681" actId="2711"/>
            <ac:spMkLst>
              <pc:docMk/>
              <pc:sldMasterMk cId="0" sldId="2147483648"/>
              <pc:sldLayoutMk cId="219820436" sldId="2147483677"/>
              <ac:spMk id="39" creationId="{559A60A6-EDEF-9AF2-9044-57CAB7446210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40" creationId="{0D3B6EE6-AFCF-5E54-57D2-1EF4E93D71F7}"/>
            </ac:spMkLst>
          </pc:spChg>
          <pc:spChg chg="mod">
            <ac:chgData name="Robert Mulsow" userId="9dfe0907-ade0-426a-83ea-1d07ba396046" providerId="ADAL" clId="{D1A02A28-E09D-4513-847F-EA318A128FA3}" dt="2025-06-06T00:42:59.211" v="693" actId="255"/>
            <ac:spMkLst>
              <pc:docMk/>
              <pc:sldMasterMk cId="0" sldId="2147483648"/>
              <pc:sldLayoutMk cId="219820436" sldId="2147483677"/>
              <ac:spMk id="41" creationId="{2C37F26A-247F-38CB-38D0-CDA8ECFDC325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43" creationId="{EB462598-E4E4-E1E8-C627-A1CB0CED54DB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49" creationId="{52CBDCC3-0FEF-46A2-EEF6-C6839C608987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50" creationId="{D1ECE1C5-9B85-D613-F1B7-F5B099C43AB3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51" creationId="{5A306129-C94F-F1C4-6918-8A274CD91982}"/>
            </ac:spMkLst>
          </pc:spChg>
          <pc:spChg chg="mod">
            <ac:chgData name="Robert Mulsow" userId="9dfe0907-ade0-426a-83ea-1d07ba396046" providerId="ADAL" clId="{D1A02A28-E09D-4513-847F-EA318A128FA3}" dt="2025-06-06T00:42:00.542" v="682" actId="2711"/>
            <ac:spMkLst>
              <pc:docMk/>
              <pc:sldMasterMk cId="0" sldId="2147483648"/>
              <pc:sldLayoutMk cId="219820436" sldId="2147483677"/>
              <ac:spMk id="52" creationId="{AA25CA43-ED50-A740-8CC2-DD20C6F78EA4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40:23.352" v="662" actId="1036"/>
          <pc:sldLayoutMkLst>
            <pc:docMk/>
            <pc:sldMasterMk cId="0" sldId="2147483648"/>
            <pc:sldLayoutMk cId="1788046051" sldId="2147483678"/>
          </pc:sldLayoutMkLst>
          <pc:spChg chg="add mod">
            <ac:chgData name="Robert Mulsow" userId="9dfe0907-ade0-426a-83ea-1d07ba396046" providerId="ADAL" clId="{D1A02A28-E09D-4513-847F-EA318A128FA3}" dt="2025-06-06T00:39:59.413" v="656" actId="113"/>
            <ac:spMkLst>
              <pc:docMk/>
              <pc:sldMasterMk cId="0" sldId="2147483648"/>
              <pc:sldLayoutMk cId="1788046051" sldId="2147483678"/>
              <ac:spMk id="7" creationId="{8B63C0BE-8CF9-81A6-F7D4-3E6D3CF4C1AD}"/>
            </ac:spMkLst>
          </pc:spChg>
          <pc:spChg chg="add mod">
            <ac:chgData name="Robert Mulsow" userId="9dfe0907-ade0-426a-83ea-1d07ba396046" providerId="ADAL" clId="{D1A02A28-E09D-4513-847F-EA318A128FA3}" dt="2025-06-06T00:39:47.871" v="650" actId="403"/>
            <ac:spMkLst>
              <pc:docMk/>
              <pc:sldMasterMk cId="0" sldId="2147483648"/>
              <pc:sldLayoutMk cId="1788046051" sldId="2147483678"/>
              <ac:spMk id="8" creationId="{482FFE9D-A356-CA88-9AB8-9C09F639C61A}"/>
            </ac:spMkLst>
          </pc:spChg>
          <pc:spChg chg="add mod">
            <ac:chgData name="Robert Mulsow" userId="9dfe0907-ade0-426a-83ea-1d07ba396046" providerId="ADAL" clId="{D1A02A28-E09D-4513-847F-EA318A128FA3}" dt="2025-06-06T00:40:23.352" v="662" actId="1036"/>
            <ac:spMkLst>
              <pc:docMk/>
              <pc:sldMasterMk cId="0" sldId="2147483648"/>
              <pc:sldLayoutMk cId="1788046051" sldId="2147483678"/>
              <ac:spMk id="10" creationId="{E79293AE-8E90-167C-5771-CAD532449522}"/>
            </ac:spMkLst>
          </pc:spChg>
          <pc:spChg chg="add mod">
            <ac:chgData name="Robert Mulsow" userId="9dfe0907-ade0-426a-83ea-1d07ba396046" providerId="ADAL" clId="{D1A02A28-E09D-4513-847F-EA318A128FA3}" dt="2025-06-06T00:40:23.352" v="662" actId="1036"/>
            <ac:spMkLst>
              <pc:docMk/>
              <pc:sldMasterMk cId="0" sldId="2147483648"/>
              <pc:sldLayoutMk cId="1788046051" sldId="2147483678"/>
              <ac:spMk id="11" creationId="{A5891CC4-9FC0-CD6C-52B5-85FB6305D5BC}"/>
            </ac:spMkLst>
          </pc:spChg>
        </pc:sldLayoutChg>
        <pc:sldLayoutChg chg="modSp mod">
          <pc:chgData name="Robert Mulsow" userId="9dfe0907-ade0-426a-83ea-1d07ba396046" providerId="ADAL" clId="{D1A02A28-E09D-4513-847F-EA318A128FA3}" dt="2025-06-06T00:49:38.167" v="739" actId="403"/>
          <pc:sldLayoutMkLst>
            <pc:docMk/>
            <pc:sldMasterMk cId="0" sldId="2147483648"/>
            <pc:sldLayoutMk cId="3868432710" sldId="2147483679"/>
          </pc:sldLayoutMkLst>
          <pc:spChg chg="mod">
            <ac:chgData name="Robert Mulsow" userId="9dfe0907-ade0-426a-83ea-1d07ba396046" providerId="ADAL" clId="{D1A02A28-E09D-4513-847F-EA318A128FA3}" dt="2025-06-06T00:06:24.991" v="68" actId="404"/>
            <ac:spMkLst>
              <pc:docMk/>
              <pc:sldMasterMk cId="0" sldId="2147483648"/>
              <pc:sldLayoutMk cId="3868432710" sldId="2147483679"/>
              <ac:spMk id="15" creationId="{85D996F4-EA83-6CD2-A5EA-7A7AB1AD61E5}"/>
            </ac:spMkLst>
          </pc:spChg>
          <pc:spChg chg="mod">
            <ac:chgData name="Robert Mulsow" userId="9dfe0907-ade0-426a-83ea-1d07ba396046" providerId="ADAL" clId="{D1A02A28-E09D-4513-847F-EA318A128FA3}" dt="2025-06-06T00:49:38.167" v="739" actId="403"/>
            <ac:spMkLst>
              <pc:docMk/>
              <pc:sldMasterMk cId="0" sldId="2147483648"/>
              <pc:sldLayoutMk cId="3868432710" sldId="2147483679"/>
              <ac:spMk id="18" creationId="{22DDFBBF-919D-BD9D-6263-D329449DF60B}"/>
            </ac:spMkLst>
          </pc:spChg>
        </pc:sldLayoutChg>
        <pc:sldLayoutChg chg="addSp delSp modSp mod">
          <pc:chgData name="Robert Mulsow" userId="9dfe0907-ade0-426a-83ea-1d07ba396046" providerId="ADAL" clId="{D1A02A28-E09D-4513-847F-EA318A128FA3}" dt="2025-06-06T00:53:04.634" v="823" actId="121"/>
          <pc:sldLayoutMkLst>
            <pc:docMk/>
            <pc:sldMasterMk cId="0" sldId="2147483648"/>
            <pc:sldLayoutMk cId="3406289474" sldId="2147483681"/>
          </pc:sldLayoutMkLst>
          <pc:spChg chg="add mod">
            <ac:chgData name="Robert Mulsow" userId="9dfe0907-ade0-426a-83ea-1d07ba396046" providerId="ADAL" clId="{D1A02A28-E09D-4513-847F-EA318A128FA3}" dt="2025-06-06T00:53:04.634" v="823" actId="121"/>
            <ac:spMkLst>
              <pc:docMk/>
              <pc:sldMasterMk cId="0" sldId="2147483648"/>
              <pc:sldLayoutMk cId="3406289474" sldId="2147483681"/>
              <ac:spMk id="18" creationId="{B4EFCA1F-74D2-7E94-1CB1-B5B55C57BF32}"/>
            </ac:spMkLst>
          </pc:spChg>
          <pc:spChg chg="add mod">
            <ac:chgData name="Robert Mulsow" userId="9dfe0907-ade0-426a-83ea-1d07ba396046" providerId="ADAL" clId="{D1A02A28-E09D-4513-847F-EA318A128FA3}" dt="2025-06-06T00:53:04.634" v="823" actId="121"/>
            <ac:spMkLst>
              <pc:docMk/>
              <pc:sldMasterMk cId="0" sldId="2147483648"/>
              <pc:sldLayoutMk cId="3406289474" sldId="2147483681"/>
              <ac:spMk id="19" creationId="{1F6D5A5C-CE77-12FD-C614-99911874E937}"/>
            </ac:spMkLst>
          </pc:spChg>
          <pc:spChg chg="add mod">
            <ac:chgData name="Robert Mulsow" userId="9dfe0907-ade0-426a-83ea-1d07ba396046" providerId="ADAL" clId="{D1A02A28-E09D-4513-847F-EA318A128FA3}" dt="2025-06-06T00:53:04.634" v="823" actId="121"/>
            <ac:spMkLst>
              <pc:docMk/>
              <pc:sldMasterMk cId="0" sldId="2147483648"/>
              <pc:sldLayoutMk cId="3406289474" sldId="2147483681"/>
              <ac:spMk id="20" creationId="{1605B8DB-524A-CFA2-142C-FA6FE79B1E9E}"/>
            </ac:spMkLst>
          </pc:spChg>
        </pc:sldLayoutChg>
      </pc:sldMasterChg>
    </pc:docChg>
  </pc:docChgLst>
  <pc:docChgLst>
    <pc:chgData name="Maxime Guillemin" userId="4f23ee40-7c8a-4def-b4d9-489dc7de3201" providerId="ADAL" clId="{BFB35340-E4DF-424C-A012-37E9A2A98EAE}"/>
    <pc:docChg chg="undo redo custSel addSld delSld modSld sldOrd">
      <pc:chgData name="Maxime Guillemin" userId="4f23ee40-7c8a-4def-b4d9-489dc7de3201" providerId="ADAL" clId="{BFB35340-E4DF-424C-A012-37E9A2A98EAE}" dt="2025-06-28T10:26:27.491" v="2324" actId="14100"/>
      <pc:docMkLst>
        <pc:docMk/>
      </pc:docMkLst>
      <pc:sldChg chg="addSp modSp mod">
        <pc:chgData name="Maxime Guillemin" userId="4f23ee40-7c8a-4def-b4d9-489dc7de3201" providerId="ADAL" clId="{BFB35340-E4DF-424C-A012-37E9A2A98EAE}" dt="2025-06-26T13:56:24.933" v="6" actId="1076"/>
        <pc:sldMkLst>
          <pc:docMk/>
          <pc:sldMk cId="2550241088" sldId="291"/>
        </pc:sldMkLst>
        <pc:picChg chg="add mod">
          <ac:chgData name="Maxime Guillemin" userId="4f23ee40-7c8a-4def-b4d9-489dc7de3201" providerId="ADAL" clId="{BFB35340-E4DF-424C-A012-37E9A2A98EAE}" dt="2025-06-26T13:56:24.933" v="6" actId="1076"/>
          <ac:picMkLst>
            <pc:docMk/>
            <pc:sldMk cId="2550241088" sldId="291"/>
            <ac:picMk id="3" creationId="{83E2C0DB-4E7B-5F6C-447D-23A0EE4D48A6}"/>
          </ac:picMkLst>
        </pc:picChg>
      </pc:sldChg>
      <pc:sldChg chg="addSp modSp mod">
        <pc:chgData name="Maxime Guillemin" userId="4f23ee40-7c8a-4def-b4d9-489dc7de3201" providerId="ADAL" clId="{BFB35340-E4DF-424C-A012-37E9A2A98EAE}" dt="2025-06-28T10:26:27.491" v="2324" actId="14100"/>
        <pc:sldMkLst>
          <pc:docMk/>
          <pc:sldMk cId="3485814065" sldId="299"/>
        </pc:sldMkLst>
        <pc:spChg chg="mod">
          <ac:chgData name="Maxime Guillemin" userId="4f23ee40-7c8a-4def-b4d9-489dc7de3201" providerId="ADAL" clId="{BFB35340-E4DF-424C-A012-37E9A2A98EAE}" dt="2025-06-27T21:12:32.542" v="1629" actId="20577"/>
          <ac:spMkLst>
            <pc:docMk/>
            <pc:sldMk cId="3485814065" sldId="299"/>
            <ac:spMk id="2" creationId="{BFA60A01-329B-E847-27A3-44D4E5E62191}"/>
          </ac:spMkLst>
        </pc:spChg>
        <pc:spChg chg="mod">
          <ac:chgData name="Maxime Guillemin" userId="4f23ee40-7c8a-4def-b4d9-489dc7de3201" providerId="ADAL" clId="{BFB35340-E4DF-424C-A012-37E9A2A98EAE}" dt="2025-06-27T21:12:44.283" v="1667" actId="20577"/>
          <ac:spMkLst>
            <pc:docMk/>
            <pc:sldMk cId="3485814065" sldId="299"/>
            <ac:spMk id="3" creationId="{226D06C9-28B8-9337-E48A-DF9A8F90ADB7}"/>
          </ac:spMkLst>
        </pc:spChg>
        <pc:spChg chg="add mod">
          <ac:chgData name="Maxime Guillemin" userId="4f23ee40-7c8a-4def-b4d9-489dc7de3201" providerId="ADAL" clId="{BFB35340-E4DF-424C-A012-37E9A2A98EAE}" dt="2025-06-28T10:26:27.491" v="2324" actId="14100"/>
          <ac:spMkLst>
            <pc:docMk/>
            <pc:sldMk cId="3485814065" sldId="299"/>
            <ac:spMk id="5" creationId="{162AFF7F-F5D5-FD26-7E4D-3AFFD87080C9}"/>
          </ac:spMkLst>
        </pc:spChg>
        <pc:picChg chg="add mod">
          <ac:chgData name="Maxime Guillemin" userId="4f23ee40-7c8a-4def-b4d9-489dc7de3201" providerId="ADAL" clId="{BFB35340-E4DF-424C-A012-37E9A2A98EAE}" dt="2025-06-28T10:23:50.367" v="2317" actId="1076"/>
          <ac:picMkLst>
            <pc:docMk/>
            <pc:sldMk cId="3485814065" sldId="299"/>
            <ac:picMk id="4" creationId="{202DDA8F-862C-FAE7-A1BB-F614255FFB2F}"/>
          </ac:picMkLst>
        </pc:picChg>
      </pc:sldChg>
      <pc:sldChg chg="addSp delSp modSp del mod">
        <pc:chgData name="Maxime Guillemin" userId="4f23ee40-7c8a-4def-b4d9-489dc7de3201" providerId="ADAL" clId="{BFB35340-E4DF-424C-A012-37E9A2A98EAE}" dt="2025-06-27T20:40:39.216" v="1311" actId="47"/>
        <pc:sldMkLst>
          <pc:docMk/>
          <pc:sldMk cId="2505287863" sldId="301"/>
        </pc:sldMkLst>
        <pc:picChg chg="add del mod">
          <ac:chgData name="Maxime Guillemin" userId="4f23ee40-7c8a-4def-b4d9-489dc7de3201" providerId="ADAL" clId="{BFB35340-E4DF-424C-A012-37E9A2A98EAE}" dt="2025-06-27T20:32:49.965" v="1119" actId="478"/>
          <ac:picMkLst>
            <pc:docMk/>
            <pc:sldMk cId="2505287863" sldId="301"/>
            <ac:picMk id="6" creationId="{0BBF90DD-F6FA-909D-6278-90EDEA81C852}"/>
          </ac:picMkLst>
        </pc:picChg>
      </pc:sldChg>
      <pc:sldChg chg="addSp delSp modSp mod">
        <pc:chgData name="Maxime Guillemin" userId="4f23ee40-7c8a-4def-b4d9-489dc7de3201" providerId="ADAL" clId="{BFB35340-E4DF-424C-A012-37E9A2A98EAE}" dt="2025-06-27T21:22:24.772" v="1844" actId="1076"/>
        <pc:sldMkLst>
          <pc:docMk/>
          <pc:sldMk cId="3985145134" sldId="302"/>
        </pc:sldMkLst>
        <pc:spChg chg="mod">
          <ac:chgData name="Maxime Guillemin" userId="4f23ee40-7c8a-4def-b4d9-489dc7de3201" providerId="ADAL" clId="{BFB35340-E4DF-424C-A012-37E9A2A98EAE}" dt="2025-06-27T21:22:24.772" v="1844" actId="1076"/>
          <ac:spMkLst>
            <pc:docMk/>
            <pc:sldMk cId="3985145134" sldId="302"/>
            <ac:spMk id="3" creationId="{8D5C2200-55EB-6E05-79F3-2EDF36750273}"/>
          </ac:spMkLst>
        </pc:spChg>
        <pc:picChg chg="add mod">
          <ac:chgData name="Maxime Guillemin" userId="4f23ee40-7c8a-4def-b4d9-489dc7de3201" providerId="ADAL" clId="{BFB35340-E4DF-424C-A012-37E9A2A98EAE}" dt="2025-06-27T15:53:10.114" v="569" actId="14100"/>
          <ac:picMkLst>
            <pc:docMk/>
            <pc:sldMk cId="3985145134" sldId="302"/>
            <ac:picMk id="6" creationId="{CEBDB670-0E7D-81FF-F5BC-BEE148100C2B}"/>
          </ac:picMkLst>
        </pc:picChg>
      </pc:sldChg>
      <pc:sldChg chg="addSp delSp del mod">
        <pc:chgData name="Maxime Guillemin" userId="4f23ee40-7c8a-4def-b4d9-489dc7de3201" providerId="ADAL" clId="{BFB35340-E4DF-424C-A012-37E9A2A98EAE}" dt="2025-06-27T21:24:10.481" v="1866" actId="47"/>
        <pc:sldMkLst>
          <pc:docMk/>
          <pc:sldMk cId="3062187658" sldId="303"/>
        </pc:sldMkLst>
        <pc:picChg chg="add del">
          <ac:chgData name="Maxime Guillemin" userId="4f23ee40-7c8a-4def-b4d9-489dc7de3201" providerId="ADAL" clId="{BFB35340-E4DF-424C-A012-37E9A2A98EAE}" dt="2025-06-27T20:58:54.873" v="1544" actId="22"/>
          <ac:picMkLst>
            <pc:docMk/>
            <pc:sldMk cId="3062187658" sldId="303"/>
            <ac:picMk id="12" creationId="{BE20BDC2-E88E-98D5-03A4-23AD2101DD2C}"/>
          </ac:picMkLst>
        </pc:picChg>
      </pc:sldChg>
      <pc:sldChg chg="modSp del mod ord">
        <pc:chgData name="Maxime Guillemin" userId="4f23ee40-7c8a-4def-b4d9-489dc7de3201" providerId="ADAL" clId="{BFB35340-E4DF-424C-A012-37E9A2A98EAE}" dt="2025-06-27T21:17:29.223" v="1777" actId="47"/>
        <pc:sldMkLst>
          <pc:docMk/>
          <pc:sldMk cId="196166960" sldId="304"/>
        </pc:sldMkLst>
        <pc:spChg chg="mod">
          <ac:chgData name="Maxime Guillemin" userId="4f23ee40-7c8a-4def-b4d9-489dc7de3201" providerId="ADAL" clId="{BFB35340-E4DF-424C-A012-37E9A2A98EAE}" dt="2025-06-27T16:00:22.957" v="703" actId="20577"/>
          <ac:spMkLst>
            <pc:docMk/>
            <pc:sldMk cId="196166960" sldId="304"/>
            <ac:spMk id="3" creationId="{913C7358-799F-D722-258E-E6D9268BEB5B}"/>
          </ac:spMkLst>
        </pc:spChg>
        <pc:spChg chg="mod">
          <ac:chgData name="Maxime Guillemin" userId="4f23ee40-7c8a-4def-b4d9-489dc7de3201" providerId="ADAL" clId="{BFB35340-E4DF-424C-A012-37E9A2A98EAE}" dt="2025-06-27T16:01:39.205" v="733" actId="20577"/>
          <ac:spMkLst>
            <pc:docMk/>
            <pc:sldMk cId="196166960" sldId="304"/>
            <ac:spMk id="4" creationId="{6E865873-12CE-6694-FF33-A6347345BEF2}"/>
          </ac:spMkLst>
        </pc:spChg>
        <pc:spChg chg="mod">
          <ac:chgData name="Maxime Guillemin" userId="4f23ee40-7c8a-4def-b4d9-489dc7de3201" providerId="ADAL" clId="{BFB35340-E4DF-424C-A012-37E9A2A98EAE}" dt="2025-06-27T16:02:10.005" v="753" actId="20577"/>
          <ac:spMkLst>
            <pc:docMk/>
            <pc:sldMk cId="196166960" sldId="304"/>
            <ac:spMk id="5" creationId="{4211A148-3538-BEA1-F488-03F01B4488A4}"/>
          </ac:spMkLst>
        </pc:spChg>
        <pc:spChg chg="mod">
          <ac:chgData name="Maxime Guillemin" userId="4f23ee40-7c8a-4def-b4d9-489dc7de3201" providerId="ADAL" clId="{BFB35340-E4DF-424C-A012-37E9A2A98EAE}" dt="2025-06-27T20:49:34.225" v="1376" actId="20577"/>
          <ac:spMkLst>
            <pc:docMk/>
            <pc:sldMk cId="196166960" sldId="304"/>
            <ac:spMk id="6" creationId="{C9FAF8E8-8F4D-6CB2-FC62-27C6CD1C7485}"/>
          </ac:spMkLst>
        </pc:spChg>
        <pc:spChg chg="mod">
          <ac:chgData name="Maxime Guillemin" userId="4f23ee40-7c8a-4def-b4d9-489dc7de3201" providerId="ADAL" clId="{BFB35340-E4DF-424C-A012-37E9A2A98EAE}" dt="2025-06-27T20:50:34.379" v="1472" actId="20577"/>
          <ac:spMkLst>
            <pc:docMk/>
            <pc:sldMk cId="196166960" sldId="304"/>
            <ac:spMk id="7" creationId="{F9214774-78B1-734B-E3CF-908649BC944E}"/>
          </ac:spMkLst>
        </pc:spChg>
        <pc:spChg chg="mod">
          <ac:chgData name="Maxime Guillemin" userId="4f23ee40-7c8a-4def-b4d9-489dc7de3201" providerId="ADAL" clId="{BFB35340-E4DF-424C-A012-37E9A2A98EAE}" dt="2025-06-27T20:50:23.669" v="1469" actId="20577"/>
          <ac:spMkLst>
            <pc:docMk/>
            <pc:sldMk cId="196166960" sldId="304"/>
            <ac:spMk id="8" creationId="{98283E5D-DAC6-0B2E-D228-4CDDFE3DC24D}"/>
          </ac:spMkLst>
        </pc:spChg>
        <pc:spChg chg="mod">
          <ac:chgData name="Maxime Guillemin" userId="4f23ee40-7c8a-4def-b4d9-489dc7de3201" providerId="ADAL" clId="{BFB35340-E4DF-424C-A012-37E9A2A98EAE}" dt="2025-06-27T16:05:28.696" v="796" actId="20577"/>
          <ac:spMkLst>
            <pc:docMk/>
            <pc:sldMk cId="196166960" sldId="304"/>
            <ac:spMk id="9" creationId="{B7EDD0BF-C530-E75F-9433-957B23A3A5E5}"/>
          </ac:spMkLst>
        </pc:spChg>
        <pc:spChg chg="mod">
          <ac:chgData name="Maxime Guillemin" userId="4f23ee40-7c8a-4def-b4d9-489dc7de3201" providerId="ADAL" clId="{BFB35340-E4DF-424C-A012-37E9A2A98EAE}" dt="2025-06-27T16:05:41.242" v="821" actId="20577"/>
          <ac:spMkLst>
            <pc:docMk/>
            <pc:sldMk cId="196166960" sldId="304"/>
            <ac:spMk id="10" creationId="{2D3EEE2F-9061-8299-2694-BD4F43BA1620}"/>
          </ac:spMkLst>
        </pc:spChg>
        <pc:spChg chg="mod">
          <ac:chgData name="Maxime Guillemin" userId="4f23ee40-7c8a-4def-b4d9-489dc7de3201" providerId="ADAL" clId="{BFB35340-E4DF-424C-A012-37E9A2A98EAE}" dt="2025-06-27T16:05:52.151" v="841" actId="20577"/>
          <ac:spMkLst>
            <pc:docMk/>
            <pc:sldMk cId="196166960" sldId="304"/>
            <ac:spMk id="11" creationId="{3B6F7963-092B-5D9B-62E7-461A208AEC37}"/>
          </ac:spMkLst>
        </pc:spChg>
      </pc:sldChg>
      <pc:sldChg chg="del">
        <pc:chgData name="Maxime Guillemin" userId="4f23ee40-7c8a-4def-b4d9-489dc7de3201" providerId="ADAL" clId="{BFB35340-E4DF-424C-A012-37E9A2A98EAE}" dt="2025-06-27T21:24:08.966" v="1865" actId="47"/>
        <pc:sldMkLst>
          <pc:docMk/>
          <pc:sldMk cId="2467931594" sldId="306"/>
        </pc:sldMkLst>
      </pc:sldChg>
      <pc:sldChg chg="addSp delSp modSp mod ord">
        <pc:chgData name="Maxime Guillemin" userId="4f23ee40-7c8a-4def-b4d9-489dc7de3201" providerId="ADAL" clId="{BFB35340-E4DF-424C-A012-37E9A2A98EAE}" dt="2025-06-27T21:33:09.471" v="1904"/>
        <pc:sldMkLst>
          <pc:docMk/>
          <pc:sldMk cId="1964519809" sldId="307"/>
        </pc:sldMkLst>
        <pc:spChg chg="mod">
          <ac:chgData name="Maxime Guillemin" userId="4f23ee40-7c8a-4def-b4d9-489dc7de3201" providerId="ADAL" clId="{BFB35340-E4DF-424C-A012-37E9A2A98EAE}" dt="2025-06-26T14:21:40.189" v="360" actId="255"/>
          <ac:spMkLst>
            <pc:docMk/>
            <pc:sldMk cId="1964519809" sldId="307"/>
            <ac:spMk id="2" creationId="{2B9523C5-3DFF-6417-AE5E-901E528EDD41}"/>
          </ac:spMkLst>
        </pc:spChg>
        <pc:spChg chg="add mod">
          <ac:chgData name="Maxime Guillemin" userId="4f23ee40-7c8a-4def-b4d9-489dc7de3201" providerId="ADAL" clId="{BFB35340-E4DF-424C-A012-37E9A2A98EAE}" dt="2025-06-27T21:16:44.258" v="1773" actId="20577"/>
          <ac:spMkLst>
            <pc:docMk/>
            <pc:sldMk cId="1964519809" sldId="307"/>
            <ac:spMk id="10" creationId="{85C97FEA-272A-128C-6C59-E7E4CE92CD5F}"/>
          </ac:spMkLst>
        </pc:spChg>
        <pc:picChg chg="add mod">
          <ac:chgData name="Maxime Guillemin" userId="4f23ee40-7c8a-4def-b4d9-489dc7de3201" providerId="ADAL" clId="{BFB35340-E4DF-424C-A012-37E9A2A98EAE}" dt="2025-06-26T14:20:57.801" v="356" actId="1076"/>
          <ac:picMkLst>
            <pc:docMk/>
            <pc:sldMk cId="1964519809" sldId="307"/>
            <ac:picMk id="11" creationId="{00DAE24B-64BB-DAAF-EB12-F244B501BF47}"/>
          </ac:picMkLst>
        </pc:picChg>
      </pc:sldChg>
      <pc:sldChg chg="del">
        <pc:chgData name="Maxime Guillemin" userId="4f23ee40-7c8a-4def-b4d9-489dc7de3201" providerId="ADAL" clId="{BFB35340-E4DF-424C-A012-37E9A2A98EAE}" dt="2025-06-27T21:24:07.423" v="1864" actId="47"/>
        <pc:sldMkLst>
          <pc:docMk/>
          <pc:sldMk cId="3060571233" sldId="308"/>
        </pc:sldMkLst>
      </pc:sldChg>
      <pc:sldChg chg="del">
        <pc:chgData name="Maxime Guillemin" userId="4f23ee40-7c8a-4def-b4d9-489dc7de3201" providerId="ADAL" clId="{BFB35340-E4DF-424C-A012-37E9A2A98EAE}" dt="2025-06-27T21:24:04.452" v="1863" actId="47"/>
        <pc:sldMkLst>
          <pc:docMk/>
          <pc:sldMk cId="3988815902" sldId="309"/>
        </pc:sldMkLst>
      </pc:sldChg>
      <pc:sldChg chg="del">
        <pc:chgData name="Maxime Guillemin" userId="4f23ee40-7c8a-4def-b4d9-489dc7de3201" providerId="ADAL" clId="{BFB35340-E4DF-424C-A012-37E9A2A98EAE}" dt="2025-06-27T21:24:03.040" v="1862" actId="47"/>
        <pc:sldMkLst>
          <pc:docMk/>
          <pc:sldMk cId="4195044444" sldId="310"/>
        </pc:sldMkLst>
      </pc:sldChg>
      <pc:sldChg chg="new del">
        <pc:chgData name="Maxime Guillemin" userId="4f23ee40-7c8a-4def-b4d9-489dc7de3201" providerId="ADAL" clId="{BFB35340-E4DF-424C-A012-37E9A2A98EAE}" dt="2025-06-26T14:02:58.363" v="10" actId="47"/>
        <pc:sldMkLst>
          <pc:docMk/>
          <pc:sldMk cId="1897479387" sldId="311"/>
        </pc:sldMkLst>
      </pc:sldChg>
      <pc:sldChg chg="new del ord">
        <pc:chgData name="Maxime Guillemin" userId="4f23ee40-7c8a-4def-b4d9-489dc7de3201" providerId="ADAL" clId="{BFB35340-E4DF-424C-A012-37E9A2A98EAE}" dt="2025-06-26T14:09:48.486" v="36" actId="2696"/>
        <pc:sldMkLst>
          <pc:docMk/>
          <pc:sldMk cId="2904742783" sldId="311"/>
        </pc:sldMkLst>
      </pc:sldChg>
      <pc:sldChg chg="new del">
        <pc:chgData name="Maxime Guillemin" userId="4f23ee40-7c8a-4def-b4d9-489dc7de3201" providerId="ADAL" clId="{BFB35340-E4DF-424C-A012-37E9A2A98EAE}" dt="2025-06-26T14:02:54.176" v="8" actId="47"/>
        <pc:sldMkLst>
          <pc:docMk/>
          <pc:sldMk cId="4206087195" sldId="311"/>
        </pc:sldMkLst>
      </pc:sldChg>
      <pc:sldChg chg="modSp add del mod setBg">
        <pc:chgData name="Maxime Guillemin" userId="4f23ee40-7c8a-4def-b4d9-489dc7de3201" providerId="ADAL" clId="{BFB35340-E4DF-424C-A012-37E9A2A98EAE}" dt="2025-06-26T14:12:10.270" v="97" actId="113"/>
        <pc:sldMkLst>
          <pc:docMk/>
          <pc:sldMk cId="1164385174" sldId="367"/>
        </pc:sldMkLst>
        <pc:spChg chg="mod">
          <ac:chgData name="Maxime Guillemin" userId="4f23ee40-7c8a-4def-b4d9-489dc7de3201" providerId="ADAL" clId="{BFB35340-E4DF-424C-A012-37E9A2A98EAE}" dt="2025-06-26T14:12:10.270" v="97" actId="113"/>
          <ac:spMkLst>
            <pc:docMk/>
            <pc:sldMk cId="1164385174" sldId="367"/>
            <ac:spMk id="3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26" actId="27636"/>
          <ac:spMkLst>
            <pc:docMk/>
            <pc:sldMk cId="1164385174" sldId="367"/>
            <ac:spMk id="4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31" actId="27636"/>
          <ac:spMkLst>
            <pc:docMk/>
            <pc:sldMk cId="1164385174" sldId="367"/>
            <ac:spMk id="5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32" actId="27636"/>
          <ac:spMkLst>
            <pc:docMk/>
            <pc:sldMk cId="1164385174" sldId="367"/>
            <ac:spMk id="7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28" actId="27636"/>
          <ac:spMkLst>
            <pc:docMk/>
            <pc:sldMk cId="1164385174" sldId="367"/>
            <ac:spMk id="9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29" actId="27636"/>
          <ac:spMkLst>
            <pc:docMk/>
            <pc:sldMk cId="1164385174" sldId="367"/>
            <ac:spMk id="11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33" actId="27636"/>
          <ac:spMkLst>
            <pc:docMk/>
            <pc:sldMk cId="1164385174" sldId="367"/>
            <ac:spMk id="13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27" actId="27636"/>
          <ac:spMkLst>
            <pc:docMk/>
            <pc:sldMk cId="1164385174" sldId="367"/>
            <ac:spMk id="15" creationId="{00000000-0000-0000-0000-000000000000}"/>
          </ac:spMkLst>
        </pc:spChg>
        <pc:spChg chg="mod">
          <ac:chgData name="Maxime Guillemin" userId="4f23ee40-7c8a-4def-b4d9-489dc7de3201" providerId="ADAL" clId="{BFB35340-E4DF-424C-A012-37E9A2A98EAE}" dt="2025-06-26T14:08:10.626" v="30" actId="27636"/>
          <ac:spMkLst>
            <pc:docMk/>
            <pc:sldMk cId="1164385174" sldId="367"/>
            <ac:spMk id="27" creationId="{46A952B6-A050-70A1-F534-A09701E58BDC}"/>
          </ac:spMkLst>
        </pc:spChg>
        <pc:picChg chg="mod">
          <ac:chgData name="Maxime Guillemin" userId="4f23ee40-7c8a-4def-b4d9-489dc7de3201" providerId="ADAL" clId="{BFB35340-E4DF-424C-A012-37E9A2A98EAE}" dt="2025-06-26T14:09:59.261" v="37" actId="1076"/>
          <ac:picMkLst>
            <pc:docMk/>
            <pc:sldMk cId="1164385174" sldId="367"/>
            <ac:picMk id="16" creationId="{27928752-E125-1036-9173-A1C0279C582B}"/>
          </ac:picMkLst>
        </pc:picChg>
      </pc:sldChg>
      <pc:sldChg chg="add">
        <pc:chgData name="Maxime Guillemin" userId="4f23ee40-7c8a-4def-b4d9-489dc7de3201" providerId="ADAL" clId="{BFB35340-E4DF-424C-A012-37E9A2A98EAE}" dt="2025-06-26T14:13:11.709" v="98"/>
        <pc:sldMkLst>
          <pc:docMk/>
          <pc:sldMk cId="3576815426" sldId="368"/>
        </pc:sldMkLst>
      </pc:sldChg>
      <pc:sldChg chg="addSp modSp add del mod setBg">
        <pc:chgData name="Maxime Guillemin" userId="4f23ee40-7c8a-4def-b4d9-489dc7de3201" providerId="ADAL" clId="{BFB35340-E4DF-424C-A012-37E9A2A98EAE}" dt="2025-06-26T14:15:37.173" v="191" actId="2696"/>
        <pc:sldMkLst>
          <pc:docMk/>
          <pc:sldMk cId="498522418" sldId="369"/>
        </pc:sldMkLst>
      </pc:sldChg>
      <pc:sldChg chg="addSp modSp add mod ord setBg">
        <pc:chgData name="Maxime Guillemin" userId="4f23ee40-7c8a-4def-b4d9-489dc7de3201" providerId="ADAL" clId="{BFB35340-E4DF-424C-A012-37E9A2A98EAE}" dt="2025-06-27T21:31:52.256" v="1900"/>
        <pc:sldMkLst>
          <pc:docMk/>
          <pc:sldMk cId="3523784313" sldId="370"/>
        </pc:sldMkLst>
        <pc:spChg chg="add mod">
          <ac:chgData name="Maxime Guillemin" userId="4f23ee40-7c8a-4def-b4d9-489dc7de3201" providerId="ADAL" clId="{BFB35340-E4DF-424C-A012-37E9A2A98EAE}" dt="2025-06-26T14:15:32.352" v="151" actId="208"/>
          <ac:spMkLst>
            <pc:docMk/>
            <pc:sldMk cId="3523784313" sldId="370"/>
            <ac:spMk id="2" creationId="{0F8D529C-452E-A9B5-CD70-C205A29E7B3F}"/>
          </ac:spMkLst>
        </pc:spChg>
        <pc:spChg chg="add mod">
          <ac:chgData name="Maxime Guillemin" userId="4f23ee40-7c8a-4def-b4d9-489dc7de3201" providerId="ADAL" clId="{BFB35340-E4DF-424C-A012-37E9A2A98EAE}" dt="2025-06-26T14:15:32.361" v="159"/>
          <ac:spMkLst>
            <pc:docMk/>
            <pc:sldMk cId="3523784313" sldId="370"/>
            <ac:spMk id="3" creationId="{E594E344-E014-812A-6521-63A2BD0578BE}"/>
          </ac:spMkLst>
        </pc:spChg>
        <pc:spChg chg="add mod">
          <ac:chgData name="Maxime Guillemin" userId="4f23ee40-7c8a-4def-b4d9-489dc7de3201" providerId="ADAL" clId="{BFB35340-E4DF-424C-A012-37E9A2A98EAE}" dt="2025-06-26T14:15:32.377" v="171" actId="207"/>
          <ac:spMkLst>
            <pc:docMk/>
            <pc:sldMk cId="3523784313" sldId="370"/>
            <ac:spMk id="4" creationId="{E7A61977-1EE5-4804-DACC-1BEB50039F87}"/>
          </ac:spMkLst>
        </pc:spChg>
        <pc:spChg chg="add mod">
          <ac:chgData name="Maxime Guillemin" userId="4f23ee40-7c8a-4def-b4d9-489dc7de3201" providerId="ADAL" clId="{BFB35340-E4DF-424C-A012-37E9A2A98EAE}" dt="2025-06-26T14:15:32.432" v="188" actId="207"/>
          <ac:spMkLst>
            <pc:docMk/>
            <pc:sldMk cId="3523784313" sldId="370"/>
            <ac:spMk id="7" creationId="{7DA87807-4D12-1B64-7148-3F0171D22096}"/>
          </ac:spMkLst>
        </pc:spChg>
        <pc:picChg chg="add mod">
          <ac:chgData name="Maxime Guillemin" userId="4f23ee40-7c8a-4def-b4d9-489dc7de3201" providerId="ADAL" clId="{BFB35340-E4DF-424C-A012-37E9A2A98EAE}" dt="2025-06-26T14:15:32.415" v="173"/>
          <ac:picMkLst>
            <pc:docMk/>
            <pc:sldMk cId="3523784313" sldId="370"/>
            <ac:picMk id="6" creationId="{F762F76A-119F-12B0-EE93-A89BF466CC6E}"/>
          </ac:picMkLst>
        </pc:picChg>
        <pc:picChg chg="add mod">
          <ac:chgData name="Maxime Guillemin" userId="4f23ee40-7c8a-4def-b4d9-489dc7de3201" providerId="ADAL" clId="{BFB35340-E4DF-424C-A012-37E9A2A98EAE}" dt="2025-06-26T14:15:32.458" v="190"/>
          <ac:picMkLst>
            <pc:docMk/>
            <pc:sldMk cId="3523784313" sldId="370"/>
            <ac:picMk id="9" creationId="{7407DC81-1606-6807-815F-7E5B875C588D}"/>
          </ac:picMkLst>
        </pc:picChg>
      </pc:sldChg>
      <pc:sldChg chg="addSp delSp modSp add mod ord">
        <pc:chgData name="Maxime Guillemin" userId="4f23ee40-7c8a-4def-b4d9-489dc7de3201" providerId="ADAL" clId="{BFB35340-E4DF-424C-A012-37E9A2A98EAE}" dt="2025-06-27T21:32:11.698" v="1902"/>
        <pc:sldMkLst>
          <pc:docMk/>
          <pc:sldMk cId="2941597013" sldId="371"/>
        </pc:sldMkLst>
        <pc:spChg chg="mod">
          <ac:chgData name="Maxime Guillemin" userId="4f23ee40-7c8a-4def-b4d9-489dc7de3201" providerId="ADAL" clId="{BFB35340-E4DF-424C-A012-37E9A2A98EAE}" dt="2025-06-26T14:22:27.770" v="434" actId="20577"/>
          <ac:spMkLst>
            <pc:docMk/>
            <pc:sldMk cId="2941597013" sldId="371"/>
            <ac:spMk id="2" creationId="{7ACD4043-5546-3B67-25B2-BA5AA4D2DF2B}"/>
          </ac:spMkLst>
        </pc:spChg>
        <pc:spChg chg="mod">
          <ac:chgData name="Maxime Guillemin" userId="4f23ee40-7c8a-4def-b4d9-489dc7de3201" providerId="ADAL" clId="{BFB35340-E4DF-424C-A012-37E9A2A98EAE}" dt="2025-06-27T20:39:14.563" v="1306" actId="20577"/>
          <ac:spMkLst>
            <pc:docMk/>
            <pc:sldMk cId="2941597013" sldId="371"/>
            <ac:spMk id="3" creationId="{81599553-7FAD-3450-1E9E-B507A1424EB8}"/>
          </ac:spMkLst>
        </pc:spChg>
        <pc:spChg chg="mod">
          <ac:chgData name="Maxime Guillemin" userId="4f23ee40-7c8a-4def-b4d9-489dc7de3201" providerId="ADAL" clId="{BFB35340-E4DF-424C-A012-37E9A2A98EAE}" dt="2025-06-26T14:23:26.322" v="478" actId="20577"/>
          <ac:spMkLst>
            <pc:docMk/>
            <pc:sldMk cId="2941597013" sldId="371"/>
            <ac:spMk id="4" creationId="{ACC71FE9-7F24-2646-77D6-EE98BE87C26F}"/>
          </ac:spMkLst>
        </pc:spChg>
        <pc:spChg chg="mod">
          <ac:chgData name="Maxime Guillemin" userId="4f23ee40-7c8a-4def-b4d9-489dc7de3201" providerId="ADAL" clId="{BFB35340-E4DF-424C-A012-37E9A2A98EAE}" dt="2025-06-26T14:23:50.054" v="500" actId="20577"/>
          <ac:spMkLst>
            <pc:docMk/>
            <pc:sldMk cId="2941597013" sldId="371"/>
            <ac:spMk id="5" creationId="{1D24CC3F-53A4-F0D1-7E85-ECD17B5F031D}"/>
          </ac:spMkLst>
        </pc:spChg>
        <pc:spChg chg="mod">
          <ac:chgData name="Maxime Guillemin" userId="4f23ee40-7c8a-4def-b4d9-489dc7de3201" providerId="ADAL" clId="{BFB35340-E4DF-424C-A012-37E9A2A98EAE}" dt="2025-06-26T14:24:03.118" v="510" actId="20577"/>
          <ac:spMkLst>
            <pc:docMk/>
            <pc:sldMk cId="2941597013" sldId="371"/>
            <ac:spMk id="6" creationId="{85590D93-964D-D318-74CB-8378E879A3FC}"/>
          </ac:spMkLst>
        </pc:spChg>
        <pc:picChg chg="add mod">
          <ac:chgData name="Maxime Guillemin" userId="4f23ee40-7c8a-4def-b4d9-489dc7de3201" providerId="ADAL" clId="{BFB35340-E4DF-424C-A012-37E9A2A98EAE}" dt="2025-06-26T14:54:28.310" v="519" actId="1076"/>
          <ac:picMkLst>
            <pc:docMk/>
            <pc:sldMk cId="2941597013" sldId="371"/>
            <ac:picMk id="10" creationId="{A4F55329-3068-D68C-CCA4-9F548D714B0E}"/>
          </ac:picMkLst>
        </pc:picChg>
        <pc:picChg chg="add mod">
          <ac:chgData name="Maxime Guillemin" userId="4f23ee40-7c8a-4def-b4d9-489dc7de3201" providerId="ADAL" clId="{BFB35340-E4DF-424C-A012-37E9A2A98EAE}" dt="2025-06-27T20:41:05.801" v="1314" actId="14100"/>
          <ac:picMkLst>
            <pc:docMk/>
            <pc:sldMk cId="2941597013" sldId="371"/>
            <ac:picMk id="11" creationId="{32F945B9-7E2A-CD0D-BE74-F995CB97E719}"/>
          </ac:picMkLst>
        </pc:picChg>
      </pc:sldChg>
      <pc:sldChg chg="new del">
        <pc:chgData name="Maxime Guillemin" userId="4f23ee40-7c8a-4def-b4d9-489dc7de3201" providerId="ADAL" clId="{BFB35340-E4DF-424C-A012-37E9A2A98EAE}" dt="2025-06-26T14:20:08.852" v="350" actId="2696"/>
        <pc:sldMkLst>
          <pc:docMk/>
          <pc:sldMk cId="275815538" sldId="372"/>
        </pc:sldMkLst>
      </pc:sldChg>
      <pc:sldChg chg="add del">
        <pc:chgData name="Maxime Guillemin" userId="4f23ee40-7c8a-4def-b4d9-489dc7de3201" providerId="ADAL" clId="{BFB35340-E4DF-424C-A012-37E9A2A98EAE}" dt="2025-06-26T14:21:51.643" v="362" actId="47"/>
        <pc:sldMkLst>
          <pc:docMk/>
          <pc:sldMk cId="161676494" sldId="389"/>
        </pc:sldMkLst>
      </pc:sldChg>
      <pc:sldChg chg="addSp delSp modSp add mod">
        <pc:chgData name="Maxime Guillemin" userId="4f23ee40-7c8a-4def-b4d9-489dc7de3201" providerId="ADAL" clId="{BFB35340-E4DF-424C-A012-37E9A2A98EAE}" dt="2025-06-27T21:00:26.640" v="1586" actId="1076"/>
        <pc:sldMkLst>
          <pc:docMk/>
          <pc:sldMk cId="4209027400" sldId="421"/>
        </pc:sldMkLst>
        <pc:spChg chg="del">
          <ac:chgData name="Maxime Guillemin" userId="4f23ee40-7c8a-4def-b4d9-489dc7de3201" providerId="ADAL" clId="{BFB35340-E4DF-424C-A012-37E9A2A98EAE}" dt="2025-06-27T15:59:01.014" v="572" actId="478"/>
          <ac:spMkLst>
            <pc:docMk/>
            <pc:sldMk cId="4209027400" sldId="421"/>
            <ac:spMk id="2" creationId="{69A2EBF8-19AF-B51D-2957-A661EB79699A}"/>
          </ac:spMkLst>
        </pc:spChg>
        <pc:spChg chg="mod">
          <ac:chgData name="Maxime Guillemin" userId="4f23ee40-7c8a-4def-b4d9-489dc7de3201" providerId="ADAL" clId="{BFB35340-E4DF-424C-A012-37E9A2A98EAE}" dt="2025-06-27T16:00:04.508" v="678" actId="20577"/>
          <ac:spMkLst>
            <pc:docMk/>
            <pc:sldMk cId="4209027400" sldId="421"/>
            <ac:spMk id="3" creationId="{C4DEA8A8-2412-AB8F-F6A5-18AF1EBEECD0}"/>
          </ac:spMkLst>
        </pc:spChg>
        <pc:spChg chg="add del mod">
          <ac:chgData name="Maxime Guillemin" userId="4f23ee40-7c8a-4def-b4d9-489dc7de3201" providerId="ADAL" clId="{BFB35340-E4DF-424C-A012-37E9A2A98EAE}" dt="2025-06-27T15:59:04.339" v="573" actId="478"/>
          <ac:spMkLst>
            <pc:docMk/>
            <pc:sldMk cId="4209027400" sldId="421"/>
            <ac:spMk id="5" creationId="{09B602E4-E53F-2BEE-7D9F-344BB1A66E8E}"/>
          </ac:spMkLst>
        </pc:spChg>
        <pc:spChg chg="add mod">
          <ac:chgData name="Maxime Guillemin" userId="4f23ee40-7c8a-4def-b4d9-489dc7de3201" providerId="ADAL" clId="{BFB35340-E4DF-424C-A012-37E9A2A98EAE}" dt="2025-06-27T15:59:12.071" v="574"/>
          <ac:spMkLst>
            <pc:docMk/>
            <pc:sldMk cId="4209027400" sldId="421"/>
            <ac:spMk id="6" creationId="{A4BBE66B-F6F5-0C1F-9002-0856EFB05C2B}"/>
          </ac:spMkLst>
        </pc:spChg>
        <pc:spChg chg="add mod">
          <ac:chgData name="Maxime Guillemin" userId="4f23ee40-7c8a-4def-b4d9-489dc7de3201" providerId="ADAL" clId="{BFB35340-E4DF-424C-A012-37E9A2A98EAE}" dt="2025-06-27T16:09:16.410" v="843"/>
          <ac:spMkLst>
            <pc:docMk/>
            <pc:sldMk cId="4209027400" sldId="421"/>
            <ac:spMk id="7" creationId="{CEB76D42-2D1E-F426-02E1-2E3C1CF25BD7}"/>
          </ac:spMkLst>
        </pc:spChg>
        <pc:picChg chg="add mod">
          <ac:chgData name="Maxime Guillemin" userId="4f23ee40-7c8a-4def-b4d9-489dc7de3201" providerId="ADAL" clId="{BFB35340-E4DF-424C-A012-37E9A2A98EAE}" dt="2025-06-27T21:00:26.640" v="1586" actId="1076"/>
          <ac:picMkLst>
            <pc:docMk/>
            <pc:sldMk cId="4209027400" sldId="421"/>
            <ac:picMk id="8" creationId="{4D758AD0-8AA2-E3B7-B4B5-B994A6880BC2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0:44.501" v="1588" actId="478"/>
        <pc:sldMkLst>
          <pc:docMk/>
          <pc:sldMk cId="3483736068" sldId="422"/>
        </pc:sldMkLst>
        <pc:spChg chg="mod">
          <ac:chgData name="Maxime Guillemin" userId="4f23ee40-7c8a-4def-b4d9-489dc7de3201" providerId="ADAL" clId="{BFB35340-E4DF-424C-A012-37E9A2A98EAE}" dt="2025-06-27T16:09:42.105" v="863" actId="20577"/>
          <ac:spMkLst>
            <pc:docMk/>
            <pc:sldMk cId="3483736068" sldId="422"/>
            <ac:spMk id="3" creationId="{B54EAA8B-EFBD-A39D-6A3E-5B4562DFAF2E}"/>
          </ac:spMkLst>
        </pc:spChg>
        <pc:spChg chg="mod">
          <ac:chgData name="Maxime Guillemin" userId="4f23ee40-7c8a-4def-b4d9-489dc7de3201" providerId="ADAL" clId="{BFB35340-E4DF-424C-A012-37E9A2A98EAE}" dt="2025-06-27T16:11:48.701" v="908" actId="27636"/>
          <ac:spMkLst>
            <pc:docMk/>
            <pc:sldMk cId="3483736068" sldId="422"/>
            <ac:spMk id="7" creationId="{BF985FB9-28F4-686F-0928-96D7A3E221A2}"/>
          </ac:spMkLst>
        </pc:spChg>
        <pc:picChg chg="add del mod">
          <ac:chgData name="Maxime Guillemin" userId="4f23ee40-7c8a-4def-b4d9-489dc7de3201" providerId="ADAL" clId="{BFB35340-E4DF-424C-A012-37E9A2A98EAE}" dt="2025-06-27T21:00:44.501" v="1588" actId="478"/>
          <ac:picMkLst>
            <pc:docMk/>
            <pc:sldMk cId="3483736068" sldId="422"/>
            <ac:picMk id="2" creationId="{3610BDA1-FB84-60CB-4A6B-0DA34850D141}"/>
          </ac:picMkLst>
        </pc:picChg>
        <pc:picChg chg="add mod">
          <ac:chgData name="Maxime Guillemin" userId="4f23ee40-7c8a-4def-b4d9-489dc7de3201" providerId="ADAL" clId="{BFB35340-E4DF-424C-A012-37E9A2A98EAE}" dt="2025-06-27T21:00:42.880" v="1587"/>
          <ac:picMkLst>
            <pc:docMk/>
            <pc:sldMk cId="3483736068" sldId="422"/>
            <ac:picMk id="4" creationId="{4EC552F3-E0EF-9A45-A8A3-E011516B5BF6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0:47.766" v="1590"/>
        <pc:sldMkLst>
          <pc:docMk/>
          <pc:sldMk cId="1335734107" sldId="423"/>
        </pc:sldMkLst>
        <pc:spChg chg="mod">
          <ac:chgData name="Maxime Guillemin" userId="4f23ee40-7c8a-4def-b4d9-489dc7de3201" providerId="ADAL" clId="{BFB35340-E4DF-424C-A012-37E9A2A98EAE}" dt="2025-06-27T16:16:51.582" v="990" actId="20577"/>
          <ac:spMkLst>
            <pc:docMk/>
            <pc:sldMk cId="1335734107" sldId="423"/>
            <ac:spMk id="7" creationId="{3142D949-1EEE-2EE6-071D-E39974D81C10}"/>
          </ac:spMkLst>
        </pc:spChg>
        <pc:picChg chg="add del mod">
          <ac:chgData name="Maxime Guillemin" userId="4f23ee40-7c8a-4def-b4d9-489dc7de3201" providerId="ADAL" clId="{BFB35340-E4DF-424C-A012-37E9A2A98EAE}" dt="2025-06-27T21:00:47.458" v="1589" actId="478"/>
          <ac:picMkLst>
            <pc:docMk/>
            <pc:sldMk cId="1335734107" sldId="423"/>
            <ac:picMk id="2" creationId="{CFEEE285-DA11-49F6-2F33-48F0E4C9940A}"/>
          </ac:picMkLst>
        </pc:picChg>
        <pc:picChg chg="add mod">
          <ac:chgData name="Maxime Guillemin" userId="4f23ee40-7c8a-4def-b4d9-489dc7de3201" providerId="ADAL" clId="{BFB35340-E4DF-424C-A012-37E9A2A98EAE}" dt="2025-06-27T21:00:47.766" v="1590"/>
          <ac:picMkLst>
            <pc:docMk/>
            <pc:sldMk cId="1335734107" sldId="423"/>
            <ac:picMk id="4" creationId="{D3484EFD-76DA-4D0C-3B77-C178E56424CA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0:51.406" v="1592"/>
        <pc:sldMkLst>
          <pc:docMk/>
          <pc:sldMk cId="1997644841" sldId="424"/>
        </pc:sldMkLst>
        <pc:spChg chg="mod">
          <ac:chgData name="Maxime Guillemin" userId="4f23ee40-7c8a-4def-b4d9-489dc7de3201" providerId="ADAL" clId="{BFB35340-E4DF-424C-A012-37E9A2A98EAE}" dt="2025-06-27T16:26:10.720" v="1085" actId="20577"/>
          <ac:spMkLst>
            <pc:docMk/>
            <pc:sldMk cId="1997644841" sldId="424"/>
            <ac:spMk id="3" creationId="{F9CF4A9B-993B-EDD0-8DCF-98D90171C7EC}"/>
          </ac:spMkLst>
        </pc:spChg>
        <pc:spChg chg="mod">
          <ac:chgData name="Maxime Guillemin" userId="4f23ee40-7c8a-4def-b4d9-489dc7de3201" providerId="ADAL" clId="{BFB35340-E4DF-424C-A012-37E9A2A98EAE}" dt="2025-06-27T16:22:28.472" v="1016"/>
          <ac:spMkLst>
            <pc:docMk/>
            <pc:sldMk cId="1997644841" sldId="424"/>
            <ac:spMk id="7" creationId="{4FB44227-5163-FD02-F632-B3873BAB74D7}"/>
          </ac:spMkLst>
        </pc:spChg>
        <pc:picChg chg="del">
          <ac:chgData name="Maxime Guillemin" userId="4f23ee40-7c8a-4def-b4d9-489dc7de3201" providerId="ADAL" clId="{BFB35340-E4DF-424C-A012-37E9A2A98EAE}" dt="2025-06-27T21:00:50.821" v="1591" actId="478"/>
          <ac:picMkLst>
            <pc:docMk/>
            <pc:sldMk cId="1997644841" sldId="424"/>
            <ac:picMk id="2" creationId="{BE914A31-46DC-9D14-A311-4360C62B5156}"/>
          </ac:picMkLst>
        </pc:picChg>
        <pc:picChg chg="add mod">
          <ac:chgData name="Maxime Guillemin" userId="4f23ee40-7c8a-4def-b4d9-489dc7de3201" providerId="ADAL" clId="{BFB35340-E4DF-424C-A012-37E9A2A98EAE}" dt="2025-06-27T16:23:22.561" v="1021" actId="1076"/>
          <ac:picMkLst>
            <pc:docMk/>
            <pc:sldMk cId="1997644841" sldId="424"/>
            <ac:picMk id="5" creationId="{34096588-55FC-EAE0-2FBB-DB3EB72600B3}"/>
          </ac:picMkLst>
        </pc:picChg>
        <pc:picChg chg="add mod">
          <ac:chgData name="Maxime Guillemin" userId="4f23ee40-7c8a-4def-b4d9-489dc7de3201" providerId="ADAL" clId="{BFB35340-E4DF-424C-A012-37E9A2A98EAE}" dt="2025-06-27T21:00:51.406" v="1592"/>
          <ac:picMkLst>
            <pc:docMk/>
            <pc:sldMk cId="1997644841" sldId="424"/>
            <ac:picMk id="6" creationId="{78D18375-959E-DB37-1036-8636104D981D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0:55.708" v="1594"/>
        <pc:sldMkLst>
          <pc:docMk/>
          <pc:sldMk cId="257455314" sldId="425"/>
        </pc:sldMkLst>
        <pc:spChg chg="mod">
          <ac:chgData name="Maxime Guillemin" userId="4f23ee40-7c8a-4def-b4d9-489dc7de3201" providerId="ADAL" clId="{BFB35340-E4DF-424C-A012-37E9A2A98EAE}" dt="2025-06-27T16:26:30.316" v="1117" actId="20577"/>
          <ac:spMkLst>
            <pc:docMk/>
            <pc:sldMk cId="257455314" sldId="425"/>
            <ac:spMk id="3" creationId="{6C432197-AAAA-96E4-DDB2-3686C5824371}"/>
          </ac:spMkLst>
        </pc:spChg>
        <pc:spChg chg="add del mod">
          <ac:chgData name="Maxime Guillemin" userId="4f23ee40-7c8a-4def-b4d9-489dc7de3201" providerId="ADAL" clId="{BFB35340-E4DF-424C-A012-37E9A2A98EAE}" dt="2025-06-27T16:24:58.872" v="1028" actId="478"/>
          <ac:spMkLst>
            <pc:docMk/>
            <pc:sldMk cId="257455314" sldId="425"/>
            <ac:spMk id="6" creationId="{307C039B-EA4A-C303-DAC5-719210001139}"/>
          </ac:spMkLst>
        </pc:spChg>
        <pc:spChg chg="del">
          <ac:chgData name="Maxime Guillemin" userId="4f23ee40-7c8a-4def-b4d9-489dc7de3201" providerId="ADAL" clId="{BFB35340-E4DF-424C-A012-37E9A2A98EAE}" dt="2025-06-27T16:24:10.620" v="1023" actId="478"/>
          <ac:spMkLst>
            <pc:docMk/>
            <pc:sldMk cId="257455314" sldId="425"/>
            <ac:spMk id="7" creationId="{CF3D79CC-8A11-2406-01F6-F209636150EA}"/>
          </ac:spMkLst>
        </pc:spChg>
        <pc:picChg chg="del">
          <ac:chgData name="Maxime Guillemin" userId="4f23ee40-7c8a-4def-b4d9-489dc7de3201" providerId="ADAL" clId="{BFB35340-E4DF-424C-A012-37E9A2A98EAE}" dt="2025-06-27T21:00:55.263" v="1593" actId="478"/>
          <ac:picMkLst>
            <pc:docMk/>
            <pc:sldMk cId="257455314" sldId="425"/>
            <ac:picMk id="2" creationId="{A5ED80C1-0C12-3F57-2D28-73B50A64222A}"/>
          </ac:picMkLst>
        </pc:picChg>
        <pc:picChg chg="del">
          <ac:chgData name="Maxime Guillemin" userId="4f23ee40-7c8a-4def-b4d9-489dc7de3201" providerId="ADAL" clId="{BFB35340-E4DF-424C-A012-37E9A2A98EAE}" dt="2025-06-27T16:24:13.135" v="1024" actId="478"/>
          <ac:picMkLst>
            <pc:docMk/>
            <pc:sldMk cId="257455314" sldId="425"/>
            <ac:picMk id="5" creationId="{BB6A9837-7561-02B7-30BA-52401E4841B4}"/>
          </ac:picMkLst>
        </pc:picChg>
        <pc:picChg chg="add mod">
          <ac:chgData name="Maxime Guillemin" userId="4f23ee40-7c8a-4def-b4d9-489dc7de3201" providerId="ADAL" clId="{BFB35340-E4DF-424C-A012-37E9A2A98EAE}" dt="2025-06-27T20:54:13.614" v="1481" actId="1076"/>
          <ac:picMkLst>
            <pc:docMk/>
            <pc:sldMk cId="257455314" sldId="425"/>
            <ac:picMk id="9" creationId="{04B22E48-4AED-E400-4201-5391ABFAFD0D}"/>
          </ac:picMkLst>
        </pc:picChg>
        <pc:picChg chg="add mod">
          <ac:chgData name="Maxime Guillemin" userId="4f23ee40-7c8a-4def-b4d9-489dc7de3201" providerId="ADAL" clId="{BFB35340-E4DF-424C-A012-37E9A2A98EAE}" dt="2025-06-27T21:00:55.708" v="1594"/>
          <ac:picMkLst>
            <pc:docMk/>
            <pc:sldMk cId="257455314" sldId="425"/>
            <ac:picMk id="10" creationId="{0CD3FEA6-DEC2-C601-F6FE-78C60FBAC9CE}"/>
          </ac:picMkLst>
        </pc:picChg>
      </pc:sldChg>
      <pc:sldChg chg="add del">
        <pc:chgData name="Maxime Guillemin" userId="4f23ee40-7c8a-4def-b4d9-489dc7de3201" providerId="ADAL" clId="{BFB35340-E4DF-424C-A012-37E9A2A98EAE}" dt="2025-06-27T16:19:21.106" v="1000"/>
        <pc:sldMkLst>
          <pc:docMk/>
          <pc:sldMk cId="1915071768" sldId="425"/>
        </pc:sldMkLst>
      </pc:sldChg>
      <pc:sldChg chg="modSp add mod">
        <pc:chgData name="Maxime Guillemin" userId="4f23ee40-7c8a-4def-b4d9-489dc7de3201" providerId="ADAL" clId="{BFB35340-E4DF-424C-A012-37E9A2A98EAE}" dt="2025-06-27T20:43:23.737" v="1337" actId="20577"/>
        <pc:sldMkLst>
          <pc:docMk/>
          <pc:sldMk cId="2562006520" sldId="426"/>
        </pc:sldMkLst>
        <pc:spChg chg="mod">
          <ac:chgData name="Maxime Guillemin" userId="4f23ee40-7c8a-4def-b4d9-489dc7de3201" providerId="ADAL" clId="{BFB35340-E4DF-424C-A012-37E9A2A98EAE}" dt="2025-06-27T20:43:23.737" v="1337" actId="20577"/>
          <ac:spMkLst>
            <pc:docMk/>
            <pc:sldMk cId="2562006520" sldId="426"/>
            <ac:spMk id="3" creationId="{4E912509-F2D5-2EE1-EB28-2B432050B6DF}"/>
          </ac:spMkLst>
        </pc:spChg>
        <pc:picChg chg="mod">
          <ac:chgData name="Maxime Guillemin" userId="4f23ee40-7c8a-4def-b4d9-489dc7de3201" providerId="ADAL" clId="{BFB35340-E4DF-424C-A012-37E9A2A98EAE}" dt="2025-06-27T20:40:44.910" v="1312" actId="14100"/>
          <ac:picMkLst>
            <pc:docMk/>
            <pc:sldMk cId="2562006520" sldId="426"/>
            <ac:picMk id="6" creationId="{FF2E4FFA-C6C6-14FA-E45E-23FB7EDA39BD}"/>
          </ac:picMkLst>
        </pc:picChg>
      </pc:sldChg>
      <pc:sldChg chg="addSp delSp modSp add mod ord">
        <pc:chgData name="Maxime Guillemin" userId="4f23ee40-7c8a-4def-b4d9-489dc7de3201" providerId="ADAL" clId="{BFB35340-E4DF-424C-A012-37E9A2A98EAE}" dt="2025-06-27T20:40:32.388" v="1310"/>
        <pc:sldMkLst>
          <pc:docMk/>
          <pc:sldMk cId="677241098" sldId="427"/>
        </pc:sldMkLst>
        <pc:spChg chg="mod">
          <ac:chgData name="Maxime Guillemin" userId="4f23ee40-7c8a-4def-b4d9-489dc7de3201" providerId="ADAL" clId="{BFB35340-E4DF-424C-A012-37E9A2A98EAE}" dt="2025-06-27T20:35:35.711" v="1200" actId="20577"/>
          <ac:spMkLst>
            <pc:docMk/>
            <pc:sldMk cId="677241098" sldId="427"/>
            <ac:spMk id="2" creationId="{CF2F00F3-EC1D-9C8B-C354-24FBCE0BECE5}"/>
          </ac:spMkLst>
        </pc:spChg>
        <pc:spChg chg="add mod">
          <ac:chgData name="Maxime Guillemin" userId="4f23ee40-7c8a-4def-b4d9-489dc7de3201" providerId="ADAL" clId="{BFB35340-E4DF-424C-A012-37E9A2A98EAE}" dt="2025-06-27T20:38:16.088" v="1253" actId="1076"/>
          <ac:spMkLst>
            <pc:docMk/>
            <pc:sldMk cId="677241098" sldId="427"/>
            <ac:spMk id="7" creationId="{03D7C391-1A2D-B45A-C38A-427AE64F3F3A}"/>
          </ac:spMkLst>
        </pc:spChg>
        <pc:spChg chg="del">
          <ac:chgData name="Maxime Guillemin" userId="4f23ee40-7c8a-4def-b4d9-489dc7de3201" providerId="ADAL" clId="{BFB35340-E4DF-424C-A012-37E9A2A98EAE}" dt="2025-06-27T20:33:39.192" v="1158" actId="478"/>
          <ac:spMkLst>
            <pc:docMk/>
            <pc:sldMk cId="677241098" sldId="427"/>
            <ac:spMk id="10" creationId="{829A8EBD-CEAC-0521-DA18-1EA8643F9446}"/>
          </ac:spMkLst>
        </pc:spChg>
        <pc:picChg chg="add del mod">
          <ac:chgData name="Maxime Guillemin" userId="4f23ee40-7c8a-4def-b4d9-489dc7de3201" providerId="ADAL" clId="{BFB35340-E4DF-424C-A012-37E9A2A98EAE}" dt="2025-06-27T20:34:12.266" v="1164" actId="478"/>
          <ac:picMkLst>
            <pc:docMk/>
            <pc:sldMk cId="677241098" sldId="427"/>
            <ac:picMk id="4" creationId="{08B081ED-A9EE-2C3F-86E4-4C6897C3E5D3}"/>
          </ac:picMkLst>
        </pc:picChg>
        <pc:picChg chg="add mod">
          <ac:chgData name="Maxime Guillemin" userId="4f23ee40-7c8a-4def-b4d9-489dc7de3201" providerId="ADAL" clId="{BFB35340-E4DF-424C-A012-37E9A2A98EAE}" dt="2025-06-27T20:35:21.927" v="1170" actId="1076"/>
          <ac:picMkLst>
            <pc:docMk/>
            <pc:sldMk cId="677241098" sldId="427"/>
            <ac:picMk id="6" creationId="{16F59398-CAA7-29A5-13A6-DBAC152AD754}"/>
          </ac:picMkLst>
        </pc:picChg>
        <pc:picChg chg="del">
          <ac:chgData name="Maxime Guillemin" userId="4f23ee40-7c8a-4def-b4d9-489dc7de3201" providerId="ADAL" clId="{BFB35340-E4DF-424C-A012-37E9A2A98EAE}" dt="2025-06-27T20:33:40.701" v="1159" actId="478"/>
          <ac:picMkLst>
            <pc:docMk/>
            <pc:sldMk cId="677241098" sldId="427"/>
            <ac:picMk id="11" creationId="{CC214BEF-432D-FDFA-B280-18499A36311F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0:59.686" v="1596"/>
        <pc:sldMkLst>
          <pc:docMk/>
          <pc:sldMk cId="3318684991" sldId="428"/>
        </pc:sldMkLst>
        <pc:spChg chg="mod">
          <ac:chgData name="Maxime Guillemin" userId="4f23ee40-7c8a-4def-b4d9-489dc7de3201" providerId="ADAL" clId="{BFB35340-E4DF-424C-A012-37E9A2A98EAE}" dt="2025-06-27T20:55:53.121" v="1525" actId="20577"/>
          <ac:spMkLst>
            <pc:docMk/>
            <pc:sldMk cId="3318684991" sldId="428"/>
            <ac:spMk id="3" creationId="{38DDE881-00C8-8631-34F6-C86813B8B981}"/>
          </ac:spMkLst>
        </pc:spChg>
        <pc:picChg chg="del">
          <ac:chgData name="Maxime Guillemin" userId="4f23ee40-7c8a-4def-b4d9-489dc7de3201" providerId="ADAL" clId="{BFB35340-E4DF-424C-A012-37E9A2A98EAE}" dt="2025-06-27T21:00:59.397" v="1595" actId="478"/>
          <ac:picMkLst>
            <pc:docMk/>
            <pc:sldMk cId="3318684991" sldId="428"/>
            <ac:picMk id="2" creationId="{767E5D5C-F0FB-F2E1-3280-F5A0D8451125}"/>
          </ac:picMkLst>
        </pc:picChg>
        <pc:picChg chg="add mod">
          <ac:chgData name="Maxime Guillemin" userId="4f23ee40-7c8a-4def-b4d9-489dc7de3201" providerId="ADAL" clId="{BFB35340-E4DF-424C-A012-37E9A2A98EAE}" dt="2025-06-27T20:54:20.621" v="1483" actId="1076"/>
          <ac:picMkLst>
            <pc:docMk/>
            <pc:sldMk cId="3318684991" sldId="428"/>
            <ac:picMk id="5" creationId="{A104BB96-CF77-F024-3BFD-87A8600C6B7C}"/>
          </ac:picMkLst>
        </pc:picChg>
        <pc:picChg chg="add mod">
          <ac:chgData name="Maxime Guillemin" userId="4f23ee40-7c8a-4def-b4d9-489dc7de3201" providerId="ADAL" clId="{BFB35340-E4DF-424C-A012-37E9A2A98EAE}" dt="2025-06-27T21:00:59.686" v="1596"/>
          <ac:picMkLst>
            <pc:docMk/>
            <pc:sldMk cId="3318684991" sldId="428"/>
            <ac:picMk id="6" creationId="{4F48F17B-7C9B-8E1E-4342-87592EEC0BD1}"/>
          </ac:picMkLst>
        </pc:picChg>
        <pc:picChg chg="del">
          <ac:chgData name="Maxime Guillemin" userId="4f23ee40-7c8a-4def-b4d9-489dc7de3201" providerId="ADAL" clId="{BFB35340-E4DF-424C-A012-37E9A2A98EAE}" dt="2025-06-27T20:53:48.568" v="1474" actId="478"/>
          <ac:picMkLst>
            <pc:docMk/>
            <pc:sldMk cId="3318684991" sldId="428"/>
            <ac:picMk id="9" creationId="{B178D673-D9DC-FADC-C885-70341440EC76}"/>
          </ac:picMkLst>
        </pc:picChg>
      </pc:sldChg>
      <pc:sldChg chg="addSp delSp modSp add mod">
        <pc:chgData name="Maxime Guillemin" userId="4f23ee40-7c8a-4def-b4d9-489dc7de3201" providerId="ADAL" clId="{BFB35340-E4DF-424C-A012-37E9A2A98EAE}" dt="2025-06-27T21:01:03.661" v="1598"/>
        <pc:sldMkLst>
          <pc:docMk/>
          <pc:sldMk cId="1501234016" sldId="429"/>
        </pc:sldMkLst>
        <pc:spChg chg="mod">
          <ac:chgData name="Maxime Guillemin" userId="4f23ee40-7c8a-4def-b4d9-489dc7de3201" providerId="ADAL" clId="{BFB35340-E4DF-424C-A012-37E9A2A98EAE}" dt="2025-06-27T20:58:23.147" v="1542" actId="20577"/>
          <ac:spMkLst>
            <pc:docMk/>
            <pc:sldMk cId="1501234016" sldId="429"/>
            <ac:spMk id="3" creationId="{910A6DDA-8E5A-24FA-9277-7907E863A00D}"/>
          </ac:spMkLst>
        </pc:spChg>
        <pc:picChg chg="del">
          <ac:chgData name="Maxime Guillemin" userId="4f23ee40-7c8a-4def-b4d9-489dc7de3201" providerId="ADAL" clId="{BFB35340-E4DF-424C-A012-37E9A2A98EAE}" dt="2025-06-27T21:01:03.346" v="1597" actId="478"/>
          <ac:picMkLst>
            <pc:docMk/>
            <pc:sldMk cId="1501234016" sldId="429"/>
            <ac:picMk id="2" creationId="{13E00BF5-1156-A04B-0339-E13CFEEA232E}"/>
          </ac:picMkLst>
        </pc:picChg>
        <pc:picChg chg="del">
          <ac:chgData name="Maxime Guillemin" userId="4f23ee40-7c8a-4def-b4d9-489dc7de3201" providerId="ADAL" clId="{BFB35340-E4DF-424C-A012-37E9A2A98EAE}" dt="2025-06-27T20:56:21.588" v="1528" actId="478"/>
          <ac:picMkLst>
            <pc:docMk/>
            <pc:sldMk cId="1501234016" sldId="429"/>
            <ac:picMk id="5" creationId="{69C239C9-E91C-0E65-4914-98EEF120216C}"/>
          </ac:picMkLst>
        </pc:picChg>
        <pc:picChg chg="add mod">
          <ac:chgData name="Maxime Guillemin" userId="4f23ee40-7c8a-4def-b4d9-489dc7de3201" providerId="ADAL" clId="{BFB35340-E4DF-424C-A012-37E9A2A98EAE}" dt="2025-06-27T20:56:24.768" v="1529" actId="1076"/>
          <ac:picMkLst>
            <pc:docMk/>
            <pc:sldMk cId="1501234016" sldId="429"/>
            <ac:picMk id="6" creationId="{08401CBB-DE7C-5D5E-B383-CB53AEC4833F}"/>
          </ac:picMkLst>
        </pc:picChg>
        <pc:picChg chg="add mod">
          <ac:chgData name="Maxime Guillemin" userId="4f23ee40-7c8a-4def-b4d9-489dc7de3201" providerId="ADAL" clId="{BFB35340-E4DF-424C-A012-37E9A2A98EAE}" dt="2025-06-27T21:01:03.661" v="1598"/>
          <ac:picMkLst>
            <pc:docMk/>
            <pc:sldMk cId="1501234016" sldId="429"/>
            <ac:picMk id="7" creationId="{3A2C80F8-65B8-232A-B59F-955F6E510153}"/>
          </ac:picMkLst>
        </pc:picChg>
      </pc:sldChg>
      <pc:sldChg chg="addSp delSp modSp add mod ord">
        <pc:chgData name="Maxime Guillemin" userId="4f23ee40-7c8a-4def-b4d9-489dc7de3201" providerId="ADAL" clId="{BFB35340-E4DF-424C-A012-37E9A2A98EAE}" dt="2025-06-27T21:22:52.199" v="1855"/>
        <pc:sldMkLst>
          <pc:docMk/>
          <pc:sldMk cId="744673956" sldId="430"/>
        </pc:sldMkLst>
        <pc:spChg chg="mod">
          <ac:chgData name="Maxime Guillemin" userId="4f23ee40-7c8a-4def-b4d9-489dc7de3201" providerId="ADAL" clId="{BFB35340-E4DF-424C-A012-37E9A2A98EAE}" dt="2025-06-27T21:22:36.782" v="1851" actId="20577"/>
          <ac:spMkLst>
            <pc:docMk/>
            <pc:sldMk cId="744673956" sldId="430"/>
            <ac:spMk id="3" creationId="{7552C912-9DBC-220F-87A7-D03E6D79D6A8}"/>
          </ac:spMkLst>
        </pc:spChg>
        <pc:picChg chg="add mod">
          <ac:chgData name="Maxime Guillemin" userId="4f23ee40-7c8a-4def-b4d9-489dc7de3201" providerId="ADAL" clId="{BFB35340-E4DF-424C-A012-37E9A2A98EAE}" dt="2025-06-27T20:59:59.598" v="1584" actId="1076"/>
          <ac:picMkLst>
            <pc:docMk/>
            <pc:sldMk cId="744673956" sldId="430"/>
            <ac:picMk id="2" creationId="{05DF46D3-D692-5AF9-083E-D0449E7DE27E}"/>
          </ac:picMkLst>
        </pc:picChg>
        <pc:picChg chg="del">
          <ac:chgData name="Maxime Guillemin" userId="4f23ee40-7c8a-4def-b4d9-489dc7de3201" providerId="ADAL" clId="{BFB35340-E4DF-424C-A012-37E9A2A98EAE}" dt="2025-06-27T20:59:10.929" v="1548" actId="478"/>
          <ac:picMkLst>
            <pc:docMk/>
            <pc:sldMk cId="744673956" sldId="430"/>
            <ac:picMk id="6" creationId="{35216147-56AA-6116-3075-4B51413CFA57}"/>
          </ac:picMkLst>
        </pc:picChg>
      </pc:sldChg>
      <pc:sldChg chg="addSp delSp modSp add mod ord">
        <pc:chgData name="Maxime Guillemin" userId="4f23ee40-7c8a-4def-b4d9-489dc7de3201" providerId="ADAL" clId="{BFB35340-E4DF-424C-A012-37E9A2A98EAE}" dt="2025-06-27T21:25:49.558" v="1896" actId="478"/>
        <pc:sldMkLst>
          <pc:docMk/>
          <pc:sldMk cId="14230125" sldId="431"/>
        </pc:sldMkLst>
        <pc:spChg chg="mod">
          <ac:chgData name="Maxime Guillemin" userId="4f23ee40-7c8a-4def-b4d9-489dc7de3201" providerId="ADAL" clId="{BFB35340-E4DF-424C-A012-37E9A2A98EAE}" dt="2025-06-27T21:16:02.718" v="1739" actId="20577"/>
          <ac:spMkLst>
            <pc:docMk/>
            <pc:sldMk cId="14230125" sldId="431"/>
            <ac:spMk id="3" creationId="{3713C4A4-5ADD-3086-C218-1C3C3B32011D}"/>
          </ac:spMkLst>
        </pc:spChg>
        <pc:picChg chg="add del">
          <ac:chgData name="Maxime Guillemin" userId="4f23ee40-7c8a-4def-b4d9-489dc7de3201" providerId="ADAL" clId="{BFB35340-E4DF-424C-A012-37E9A2A98EAE}" dt="2025-06-27T21:25:49.558" v="1896" actId="478"/>
          <ac:picMkLst>
            <pc:docMk/>
            <pc:sldMk cId="14230125" sldId="431"/>
            <ac:picMk id="2" creationId="{F8FC3753-25B5-3B4E-09CA-6703FB550900}"/>
          </ac:picMkLst>
        </pc:picChg>
        <pc:picChg chg="add mod">
          <ac:chgData name="Maxime Guillemin" userId="4f23ee40-7c8a-4def-b4d9-489dc7de3201" providerId="ADAL" clId="{BFB35340-E4DF-424C-A012-37E9A2A98EAE}" dt="2025-06-27T21:25:17.564" v="1875" actId="1076"/>
          <ac:picMkLst>
            <pc:docMk/>
            <pc:sldMk cId="14230125" sldId="431"/>
            <ac:picMk id="4" creationId="{6A007C09-E50A-9D3C-91EF-FF884A0BB750}"/>
          </ac:picMkLst>
        </pc:picChg>
      </pc:sldChg>
      <pc:sldChg chg="addSp modSp add mod ord setBg">
        <pc:chgData name="Maxime Guillemin" userId="4f23ee40-7c8a-4def-b4d9-489dc7de3201" providerId="ADAL" clId="{BFB35340-E4DF-424C-A012-37E9A2A98EAE}" dt="2025-06-27T21:20:51.476" v="1829"/>
        <pc:sldMkLst>
          <pc:docMk/>
          <pc:sldMk cId="3343756366" sldId="432"/>
        </pc:sldMkLst>
        <pc:spChg chg="add mod">
          <ac:chgData name="Maxime Guillemin" userId="4f23ee40-7c8a-4def-b4d9-489dc7de3201" providerId="ADAL" clId="{BFB35340-E4DF-424C-A012-37E9A2A98EAE}" dt="2025-06-27T21:20:28.545" v="1788" actId="208"/>
          <ac:spMkLst>
            <pc:docMk/>
            <pc:sldMk cId="3343756366" sldId="432"/>
            <ac:spMk id="2" creationId="{C8B9E7AF-DE96-C14C-077B-658D3997486D}"/>
          </ac:spMkLst>
        </pc:spChg>
        <pc:spChg chg="add mod">
          <ac:chgData name="Maxime Guillemin" userId="4f23ee40-7c8a-4def-b4d9-489dc7de3201" providerId="ADAL" clId="{BFB35340-E4DF-424C-A012-37E9A2A98EAE}" dt="2025-06-27T21:20:28.559" v="1796"/>
          <ac:spMkLst>
            <pc:docMk/>
            <pc:sldMk cId="3343756366" sldId="432"/>
            <ac:spMk id="3" creationId="{E7E6C59C-B579-D598-E3E5-BCCDEA412298}"/>
          </ac:spMkLst>
        </pc:spChg>
        <pc:spChg chg="add mod">
          <ac:chgData name="Maxime Guillemin" userId="4f23ee40-7c8a-4def-b4d9-489dc7de3201" providerId="ADAL" clId="{BFB35340-E4DF-424C-A012-37E9A2A98EAE}" dt="2025-06-27T21:20:28.583" v="1808" actId="207"/>
          <ac:spMkLst>
            <pc:docMk/>
            <pc:sldMk cId="3343756366" sldId="432"/>
            <ac:spMk id="4" creationId="{15ABFA04-2F6E-C793-6B7F-85860D55B05A}"/>
          </ac:spMkLst>
        </pc:spChg>
        <pc:spChg chg="add mod">
          <ac:chgData name="Maxime Guillemin" userId="4f23ee40-7c8a-4def-b4d9-489dc7de3201" providerId="ADAL" clId="{BFB35340-E4DF-424C-A012-37E9A2A98EAE}" dt="2025-06-27T21:20:29.014" v="1825" actId="207"/>
          <ac:spMkLst>
            <pc:docMk/>
            <pc:sldMk cId="3343756366" sldId="432"/>
            <ac:spMk id="7" creationId="{0CB78F32-AC9B-316C-E4F4-9CC41524D4D4}"/>
          </ac:spMkLst>
        </pc:spChg>
        <pc:picChg chg="add mod">
          <ac:chgData name="Maxime Guillemin" userId="4f23ee40-7c8a-4def-b4d9-489dc7de3201" providerId="ADAL" clId="{BFB35340-E4DF-424C-A012-37E9A2A98EAE}" dt="2025-06-27T21:20:28.981" v="1810"/>
          <ac:picMkLst>
            <pc:docMk/>
            <pc:sldMk cId="3343756366" sldId="432"/>
            <ac:picMk id="6" creationId="{3F03A3B2-5F83-45B5-41E5-8BEE05FA3975}"/>
          </ac:picMkLst>
        </pc:picChg>
        <pc:picChg chg="add mod">
          <ac:chgData name="Maxime Guillemin" userId="4f23ee40-7c8a-4def-b4d9-489dc7de3201" providerId="ADAL" clId="{BFB35340-E4DF-424C-A012-37E9A2A98EAE}" dt="2025-06-27T21:20:29.348" v="1827"/>
          <ac:picMkLst>
            <pc:docMk/>
            <pc:sldMk cId="3343756366" sldId="432"/>
            <ac:picMk id="9" creationId="{363472B7-6582-F606-58ED-B9330EF6FE9D}"/>
          </ac:picMkLst>
        </pc:picChg>
      </pc:sldChg>
      <pc:sldChg chg="delSp modSp add del mod ord setBg">
        <pc:chgData name="Maxime Guillemin" userId="4f23ee40-7c8a-4def-b4d9-489dc7de3201" providerId="ADAL" clId="{BFB35340-E4DF-424C-A012-37E9A2A98EAE}" dt="2025-06-27T21:18:08.248" v="1781" actId="2696"/>
        <pc:sldMkLst>
          <pc:docMk/>
          <pc:sldMk cId="4024242046" sldId="432"/>
        </pc:sldMkLst>
        <pc:spChg chg="del mod">
          <ac:chgData name="Maxime Guillemin" userId="4f23ee40-7c8a-4def-b4d9-489dc7de3201" providerId="ADAL" clId="{BFB35340-E4DF-424C-A012-37E9A2A98EAE}" dt="2025-06-27T21:18:06.428" v="1780"/>
          <ac:spMkLst>
            <pc:docMk/>
            <pc:sldMk cId="4024242046" sldId="432"/>
            <ac:spMk id="3" creationId="{FE62FC05-A795-8092-D0E2-4795E42FC7CA}"/>
          </ac:spMkLst>
        </pc:spChg>
      </pc:sldChg>
      <pc:sldChg chg="add ord">
        <pc:chgData name="Maxime Guillemin" userId="4f23ee40-7c8a-4def-b4d9-489dc7de3201" providerId="ADAL" clId="{BFB35340-E4DF-424C-A012-37E9A2A98EAE}" dt="2025-06-27T21:23:42.161" v="1858"/>
        <pc:sldMkLst>
          <pc:docMk/>
          <pc:sldMk cId="4249170011" sldId="433"/>
        </pc:sldMkLst>
      </pc:sldChg>
      <pc:sldChg chg="add ord">
        <pc:chgData name="Maxime Guillemin" userId="4f23ee40-7c8a-4def-b4d9-489dc7de3201" providerId="ADAL" clId="{BFB35340-E4DF-424C-A012-37E9A2A98EAE}" dt="2025-06-27T21:23:51.432" v="1861"/>
        <pc:sldMkLst>
          <pc:docMk/>
          <pc:sldMk cId="1645876335" sldId="434"/>
        </pc:sldMkLst>
      </pc:sldChg>
      <pc:sldChg chg="addSp delSp modSp add mod">
        <pc:chgData name="Maxime Guillemin" userId="4f23ee40-7c8a-4def-b4d9-489dc7de3201" providerId="ADAL" clId="{BFB35340-E4DF-424C-A012-37E9A2A98EAE}" dt="2025-06-27T21:25:37.618" v="1895" actId="20577"/>
        <pc:sldMkLst>
          <pc:docMk/>
          <pc:sldMk cId="812793299" sldId="435"/>
        </pc:sldMkLst>
        <pc:spChg chg="mod">
          <ac:chgData name="Maxime Guillemin" userId="4f23ee40-7c8a-4def-b4d9-489dc7de3201" providerId="ADAL" clId="{BFB35340-E4DF-424C-A012-37E9A2A98EAE}" dt="2025-06-27T21:25:37.618" v="1895" actId="20577"/>
          <ac:spMkLst>
            <pc:docMk/>
            <pc:sldMk cId="812793299" sldId="435"/>
            <ac:spMk id="3" creationId="{12B6931A-3B27-39E1-092F-025D3F89DE33}"/>
          </ac:spMkLst>
        </pc:spChg>
        <pc:picChg chg="del">
          <ac:chgData name="Maxime Guillemin" userId="4f23ee40-7c8a-4def-b4d9-489dc7de3201" providerId="ADAL" clId="{BFB35340-E4DF-424C-A012-37E9A2A98EAE}" dt="2025-06-27T21:25:21.517" v="1877" actId="478"/>
          <ac:picMkLst>
            <pc:docMk/>
            <pc:sldMk cId="812793299" sldId="435"/>
            <ac:picMk id="2" creationId="{32A95D75-B663-D6E8-20D7-BF9351685365}"/>
          </ac:picMkLst>
        </pc:picChg>
        <pc:picChg chg="add mod">
          <ac:chgData name="Maxime Guillemin" userId="4f23ee40-7c8a-4def-b4d9-489dc7de3201" providerId="ADAL" clId="{BFB35340-E4DF-424C-A012-37E9A2A98EAE}" dt="2025-06-27T21:25:28.302" v="1881" actId="1076"/>
          <ac:picMkLst>
            <pc:docMk/>
            <pc:sldMk cId="812793299" sldId="435"/>
            <ac:picMk id="4" creationId="{6FB429F5-9AE9-CB1B-1238-FFEF0926C685}"/>
          </ac:picMkLst>
        </pc:picChg>
      </pc:sldChg>
      <pc:sldChg chg="delSp modSp add mod ord">
        <pc:chgData name="Maxime Guillemin" userId="4f23ee40-7c8a-4def-b4d9-489dc7de3201" providerId="ADAL" clId="{BFB35340-E4DF-424C-A012-37E9A2A98EAE}" dt="2025-06-28T10:12:00.739" v="2311"/>
        <pc:sldMkLst>
          <pc:docMk/>
          <pc:sldMk cId="2395599542" sldId="436"/>
        </pc:sldMkLst>
        <pc:spChg chg="mod">
          <ac:chgData name="Maxime Guillemin" userId="4f23ee40-7c8a-4def-b4d9-489dc7de3201" providerId="ADAL" clId="{BFB35340-E4DF-424C-A012-37E9A2A98EAE}" dt="2025-06-28T08:27:05.940" v="2107" actId="20577"/>
          <ac:spMkLst>
            <pc:docMk/>
            <pc:sldMk cId="2395599542" sldId="436"/>
            <ac:spMk id="3" creationId="{2E2DFB7B-F701-E7C8-447A-7EA0D6DC380E}"/>
          </ac:spMkLst>
        </pc:spChg>
        <pc:spChg chg="mod">
          <ac:chgData name="Maxime Guillemin" userId="4f23ee40-7c8a-4def-b4d9-489dc7de3201" providerId="ADAL" clId="{BFB35340-E4DF-424C-A012-37E9A2A98EAE}" dt="2025-06-28T09:55:21.682" v="2258" actId="20577"/>
          <ac:spMkLst>
            <pc:docMk/>
            <pc:sldMk cId="2395599542" sldId="436"/>
            <ac:spMk id="4" creationId="{76F89035-7DAA-E8A0-B5C4-E75B7404D8DB}"/>
          </ac:spMkLst>
        </pc:spChg>
        <pc:spChg chg="mod">
          <ac:chgData name="Maxime Guillemin" userId="4f23ee40-7c8a-4def-b4d9-489dc7de3201" providerId="ADAL" clId="{BFB35340-E4DF-424C-A012-37E9A2A98EAE}" dt="2025-06-28T08:26:39.961" v="2061" actId="20577"/>
          <ac:spMkLst>
            <pc:docMk/>
            <pc:sldMk cId="2395599542" sldId="436"/>
            <ac:spMk id="5" creationId="{72C1C424-201D-64DF-B22A-030E251A928A}"/>
          </ac:spMkLst>
        </pc:spChg>
        <pc:spChg chg="mod">
          <ac:chgData name="Maxime Guillemin" userId="4f23ee40-7c8a-4def-b4d9-489dc7de3201" providerId="ADAL" clId="{BFB35340-E4DF-424C-A012-37E9A2A98EAE}" dt="2025-06-28T09:55:45.764" v="2263" actId="20577"/>
          <ac:spMkLst>
            <pc:docMk/>
            <pc:sldMk cId="2395599542" sldId="436"/>
            <ac:spMk id="6" creationId="{99B6CB62-278A-624E-4C0A-12A245272DED}"/>
          </ac:spMkLst>
        </pc:spChg>
        <pc:picChg chg="del">
          <ac:chgData name="Maxime Guillemin" userId="4f23ee40-7c8a-4def-b4d9-489dc7de3201" providerId="ADAL" clId="{BFB35340-E4DF-424C-A012-37E9A2A98EAE}" dt="2025-06-28T08:25:20.948" v="1917" actId="478"/>
          <ac:picMkLst>
            <pc:docMk/>
            <pc:sldMk cId="2395599542" sldId="436"/>
            <ac:picMk id="10" creationId="{E971AC25-8146-B328-0CBC-4D0E004A8172}"/>
          </ac:picMkLst>
        </pc:picChg>
      </pc:sldChg>
      <pc:sldChg chg="new del">
        <pc:chgData name="Maxime Guillemin" userId="4f23ee40-7c8a-4def-b4d9-489dc7de3201" providerId="ADAL" clId="{BFB35340-E4DF-424C-A012-37E9A2A98EAE}" dt="2025-06-27T21:26:08.113" v="1898" actId="47"/>
        <pc:sldMkLst>
          <pc:docMk/>
          <pc:sldMk cId="2985481795" sldId="436"/>
        </pc:sldMkLst>
      </pc:sldChg>
      <pc:sldChg chg="new del">
        <pc:chgData name="Maxime Guillemin" userId="4f23ee40-7c8a-4def-b4d9-489dc7de3201" providerId="ADAL" clId="{BFB35340-E4DF-424C-A012-37E9A2A98EAE}" dt="2025-06-28T08:24:59.590" v="1916" actId="2696"/>
        <pc:sldMkLst>
          <pc:docMk/>
          <pc:sldMk cId="2283490474" sldId="437"/>
        </pc:sldMkLst>
      </pc:sldChg>
      <pc:sldChg chg="addSp modSp add mod setBg">
        <pc:chgData name="Maxime Guillemin" userId="4f23ee40-7c8a-4def-b4d9-489dc7de3201" providerId="ADAL" clId="{BFB35340-E4DF-424C-A012-37E9A2A98EAE}" dt="2025-06-28T10:11:45.059" v="2309"/>
        <pc:sldMkLst>
          <pc:docMk/>
          <pc:sldMk cId="4000843759" sldId="437"/>
        </pc:sldMkLst>
        <pc:spChg chg="add mod">
          <ac:chgData name="Maxime Guillemin" userId="4f23ee40-7c8a-4def-b4d9-489dc7de3201" providerId="ADAL" clId="{BFB35340-E4DF-424C-A012-37E9A2A98EAE}" dt="2025-06-28T10:11:44.878" v="2270" actId="208"/>
          <ac:spMkLst>
            <pc:docMk/>
            <pc:sldMk cId="4000843759" sldId="437"/>
            <ac:spMk id="2" creationId="{E27CB18F-8664-E423-841D-C3D9E1D8E396}"/>
          </ac:spMkLst>
        </pc:spChg>
        <pc:spChg chg="add mod">
          <ac:chgData name="Maxime Guillemin" userId="4f23ee40-7c8a-4def-b4d9-489dc7de3201" providerId="ADAL" clId="{BFB35340-E4DF-424C-A012-37E9A2A98EAE}" dt="2025-06-28T10:11:44.896" v="2278"/>
          <ac:spMkLst>
            <pc:docMk/>
            <pc:sldMk cId="4000843759" sldId="437"/>
            <ac:spMk id="3" creationId="{03C24492-DD88-BB1F-9506-E2B9401D2CE8}"/>
          </ac:spMkLst>
        </pc:spChg>
        <pc:spChg chg="add mod">
          <ac:chgData name="Maxime Guillemin" userId="4f23ee40-7c8a-4def-b4d9-489dc7de3201" providerId="ADAL" clId="{BFB35340-E4DF-424C-A012-37E9A2A98EAE}" dt="2025-06-28T10:11:44.915" v="2290" actId="207"/>
          <ac:spMkLst>
            <pc:docMk/>
            <pc:sldMk cId="4000843759" sldId="437"/>
            <ac:spMk id="4" creationId="{69357F87-97AD-4F64-E864-FB83355C3A99}"/>
          </ac:spMkLst>
        </pc:spChg>
        <pc:spChg chg="add mod">
          <ac:chgData name="Maxime Guillemin" userId="4f23ee40-7c8a-4def-b4d9-489dc7de3201" providerId="ADAL" clId="{BFB35340-E4DF-424C-A012-37E9A2A98EAE}" dt="2025-06-28T10:11:45.011" v="2307" actId="207"/>
          <ac:spMkLst>
            <pc:docMk/>
            <pc:sldMk cId="4000843759" sldId="437"/>
            <ac:spMk id="7" creationId="{A0303567-D497-EDF6-3E59-A4BDF6D9D80E}"/>
          </ac:spMkLst>
        </pc:spChg>
        <pc:picChg chg="add mod">
          <ac:chgData name="Maxime Guillemin" userId="4f23ee40-7c8a-4def-b4d9-489dc7de3201" providerId="ADAL" clId="{BFB35340-E4DF-424C-A012-37E9A2A98EAE}" dt="2025-06-28T10:11:44.990" v="2292"/>
          <ac:picMkLst>
            <pc:docMk/>
            <pc:sldMk cId="4000843759" sldId="437"/>
            <ac:picMk id="6" creationId="{62F1B24A-FAF5-13D0-0935-D1453490B07E}"/>
          </ac:picMkLst>
        </pc:picChg>
        <pc:picChg chg="add mod">
          <ac:chgData name="Maxime Guillemin" userId="4f23ee40-7c8a-4def-b4d9-489dc7de3201" providerId="ADAL" clId="{BFB35340-E4DF-424C-A012-37E9A2A98EAE}" dt="2025-06-28T10:11:45.059" v="2309"/>
          <ac:picMkLst>
            <pc:docMk/>
            <pc:sldMk cId="4000843759" sldId="437"/>
            <ac:picMk id="9" creationId="{4251CD11-CB52-D8A6-77F4-0BF616628BAE}"/>
          </ac:picMkLst>
        </pc:picChg>
      </pc:sldChg>
      <pc:sldMasterChg chg="delSldLayout">
        <pc:chgData name="Maxime Guillemin" userId="4f23ee40-7c8a-4def-b4d9-489dc7de3201" providerId="ADAL" clId="{BFB35340-E4DF-424C-A012-37E9A2A98EAE}" dt="2025-06-26T14:21:51.643" v="362" actId="47"/>
        <pc:sldMasterMkLst>
          <pc:docMk/>
          <pc:sldMasterMk cId="0" sldId="2147483648"/>
        </pc:sldMasterMkLst>
        <pc:sldLayoutChg chg="del">
          <pc:chgData name="Maxime Guillemin" userId="4f23ee40-7c8a-4def-b4d9-489dc7de3201" providerId="ADAL" clId="{BFB35340-E4DF-424C-A012-37E9A2A98EAE}" dt="2025-06-26T14:21:51.643" v="362" actId="47"/>
          <pc:sldLayoutMkLst>
            <pc:docMk/>
            <pc:sldMasterMk cId="0" sldId="2147483648"/>
            <pc:sldLayoutMk cId="49639998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0376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0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9788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224C-B0BD-9570-8AE8-35D1B3FCB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7FBC6-B912-D10E-BDCC-FF44FB264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07BA1-23DB-9A86-6A25-DADCD0BDB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367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9E07E7-4E0C-189A-83F2-2FB9CD992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134" y="6540500"/>
            <a:ext cx="209383" cy="228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 useBgFill="1">
        <p:nvSpPr>
          <p:cNvPr id="4" name="Rectangle 7">
            <a:extLst>
              <a:ext uri="{FF2B5EF4-FFF2-40B4-BE49-F238E27FC236}">
                <a16:creationId xmlns:a16="http://schemas.microsoft.com/office/drawing/2014/main" id="{A0183004-D146-D81B-CBC4-80AEF518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AFB5AE8F-5CEC-4A89-F342-8762490C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255B249C-56AC-64DD-D3C8-8F53DE4ED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B822AE1-DCE6-110E-DCDE-F60BEC39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9844A402-7FBF-CDEF-761F-CF304B4FA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5">
                <a:solidFill>
                  <a:schemeClr val="lt1"/>
                </a:solidFill>
              </a:endParaRPr>
            </a:p>
          </p:txBody>
        </p:sp>
        <p:sp useBgFill="1">
          <p:nvSpPr>
            <p:cNvPr id="9" name="Freeform: Shape 13">
              <a:extLst>
                <a:ext uri="{FF2B5EF4-FFF2-40B4-BE49-F238E27FC236}">
                  <a16:creationId xmlns:a16="http://schemas.microsoft.com/office/drawing/2014/main" id="{738938D3-EEBD-9E88-D8D0-F1E48F1F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 dirty="0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E12D1E5-6C7F-761D-8350-705CD3E855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" y="1608152"/>
            <a:ext cx="12191695" cy="519099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FA5DAA6-8470-30F2-31F1-F22C586B0B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C1FB41B-DBBA-5301-E729-5B4C1068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" y="3898908"/>
            <a:ext cx="3664963" cy="22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643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05BDF74-6B61-3EBE-6D81-B9F8B995BC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8764" y="1724628"/>
            <a:ext cx="2444180" cy="2340476"/>
          </a:xfrm>
        </p:spPr>
        <p:txBody>
          <a:bodyPr/>
          <a:lstStyle/>
          <a:p>
            <a:endParaRPr lang="de-DE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81604A3-A8A5-54E6-0813-BD1ED2DBC4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8645" y="1724628"/>
            <a:ext cx="2444180" cy="2340476"/>
          </a:xfrm>
        </p:spPr>
        <p:txBody>
          <a:bodyPr/>
          <a:lstStyle/>
          <a:p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EF5C93-3F64-2120-8E67-725E8447FE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000" y="1724628"/>
            <a:ext cx="2444157" cy="234047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hape 272">
            <a:extLst>
              <a:ext uri="{FF2B5EF4-FFF2-40B4-BE49-F238E27FC236}">
                <a16:creationId xmlns:a16="http://schemas.microsoft.com/office/drawing/2014/main" id="{B23AEFD5-8CEA-48BF-790E-521B9BF62C3F}"/>
              </a:ext>
            </a:extLst>
          </p:cNvPr>
          <p:cNvSpPr/>
          <p:nvPr userDrawn="1"/>
        </p:nvSpPr>
        <p:spPr>
          <a:xfrm>
            <a:off x="4588669" y="3945318"/>
            <a:ext cx="2444157" cy="584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1" name="Shape 279">
            <a:extLst>
              <a:ext uri="{FF2B5EF4-FFF2-40B4-BE49-F238E27FC236}">
                <a16:creationId xmlns:a16="http://schemas.microsoft.com/office/drawing/2014/main" id="{012CF41D-9CE7-90DD-C40F-EFF5A07CC89C}"/>
              </a:ext>
            </a:extLst>
          </p:cNvPr>
          <p:cNvSpPr/>
          <p:nvPr userDrawn="1"/>
        </p:nvSpPr>
        <p:spPr>
          <a:xfrm>
            <a:off x="1433024" y="3945318"/>
            <a:ext cx="2444157" cy="584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2" name="Shape 286">
            <a:extLst>
              <a:ext uri="{FF2B5EF4-FFF2-40B4-BE49-F238E27FC236}">
                <a16:creationId xmlns:a16="http://schemas.microsoft.com/office/drawing/2014/main" id="{F51F79DC-6DF9-7C70-1530-A30DF0001EE2}"/>
              </a:ext>
            </a:extLst>
          </p:cNvPr>
          <p:cNvSpPr/>
          <p:nvPr userDrawn="1"/>
        </p:nvSpPr>
        <p:spPr>
          <a:xfrm>
            <a:off x="7788811" y="3945318"/>
            <a:ext cx="2444157" cy="584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103"/>
                </a:lnTo>
                <a:lnTo>
                  <a:pt x="9426" y="10103"/>
                </a:lnTo>
                <a:lnTo>
                  <a:pt x="10801" y="21600"/>
                </a:lnTo>
                <a:lnTo>
                  <a:pt x="12176" y="10103"/>
                </a:lnTo>
                <a:lnTo>
                  <a:pt x="21600" y="10103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484629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55F6E29-E5FD-FE0A-DEA2-163C24B1D0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2" name="Textplatzhalter 30">
            <a:extLst>
              <a:ext uri="{FF2B5EF4-FFF2-40B4-BE49-F238E27FC236}">
                <a16:creationId xmlns:a16="http://schemas.microsoft.com/office/drawing/2014/main" id="{B7D822BD-50EE-6EAA-9978-5498F53513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3023" y="4780180"/>
            <a:ext cx="2444133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6" name="Textplatzhalter 30">
            <a:extLst>
              <a:ext uri="{FF2B5EF4-FFF2-40B4-BE49-F238E27FC236}">
                <a16:creationId xmlns:a16="http://schemas.microsoft.com/office/drawing/2014/main" id="{E7BF34F1-A61C-A161-80D7-9BA6E2AC3C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3023" y="5182079"/>
            <a:ext cx="2444133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8" name="Textplatzhalter 30">
            <a:extLst>
              <a:ext uri="{FF2B5EF4-FFF2-40B4-BE49-F238E27FC236}">
                <a16:creationId xmlns:a16="http://schemas.microsoft.com/office/drawing/2014/main" id="{55F13C97-5964-5042-C5EF-12BAEFC1B9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8693" y="4780180"/>
            <a:ext cx="2444133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9" name="Textplatzhalter 30">
            <a:extLst>
              <a:ext uri="{FF2B5EF4-FFF2-40B4-BE49-F238E27FC236}">
                <a16:creationId xmlns:a16="http://schemas.microsoft.com/office/drawing/2014/main" id="{888C1AD8-1DB6-6A4F-7621-FECE5E19A7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88693" y="5182079"/>
            <a:ext cx="2444133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10" name="Textplatzhalter 30">
            <a:extLst>
              <a:ext uri="{FF2B5EF4-FFF2-40B4-BE49-F238E27FC236}">
                <a16:creationId xmlns:a16="http://schemas.microsoft.com/office/drawing/2014/main" id="{28841215-829C-AB55-ED9B-135995B3AE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88835" y="4780180"/>
            <a:ext cx="2444133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" name="Textplatzhalter 30">
            <a:extLst>
              <a:ext uri="{FF2B5EF4-FFF2-40B4-BE49-F238E27FC236}">
                <a16:creationId xmlns:a16="http://schemas.microsoft.com/office/drawing/2014/main" id="{E4C4F3C1-5F18-53D8-A231-E87AE65EF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88835" y="5182079"/>
            <a:ext cx="2444133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ct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49940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ACBC9-C8DA-67A9-FFE2-F012B437B6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1482" y="1684113"/>
            <a:ext cx="1905046" cy="185767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55C9B2-A071-1E28-A8F2-8D404BF251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61482" y="3837070"/>
            <a:ext cx="1895178" cy="1857679"/>
          </a:xfrm>
        </p:spPr>
        <p:txBody>
          <a:bodyPr/>
          <a:lstStyle/>
          <a:p>
            <a:endParaRPr lang="de-DE"/>
          </a:p>
        </p:txBody>
      </p:sp>
      <p:sp>
        <p:nvSpPr>
          <p:cNvPr id="5" name="Shape 173">
            <a:extLst>
              <a:ext uri="{FF2B5EF4-FFF2-40B4-BE49-F238E27FC236}">
                <a16:creationId xmlns:a16="http://schemas.microsoft.com/office/drawing/2014/main" id="{A00C8791-D4E9-1CBE-1FDB-121CA244C502}"/>
              </a:ext>
            </a:extLst>
          </p:cNvPr>
          <p:cNvSpPr/>
          <p:nvPr userDrawn="1"/>
        </p:nvSpPr>
        <p:spPr>
          <a:xfrm>
            <a:off x="3256660" y="1684113"/>
            <a:ext cx="7146236" cy="1857679"/>
          </a:xfrm>
          <a:prstGeom prst="rect">
            <a:avLst/>
          </a:prstGeom>
          <a:solidFill>
            <a:srgbClr val="C62886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9" name="Shape 178">
            <a:extLst>
              <a:ext uri="{FF2B5EF4-FFF2-40B4-BE49-F238E27FC236}">
                <a16:creationId xmlns:a16="http://schemas.microsoft.com/office/drawing/2014/main" id="{16EA1519-F053-C4F9-6176-1BE64FBBBF07}"/>
              </a:ext>
            </a:extLst>
          </p:cNvPr>
          <p:cNvSpPr/>
          <p:nvPr userDrawn="1"/>
        </p:nvSpPr>
        <p:spPr>
          <a:xfrm>
            <a:off x="3256660" y="3837070"/>
            <a:ext cx="7146236" cy="1857679"/>
          </a:xfrm>
          <a:prstGeom prst="rect">
            <a:avLst/>
          </a:prstGeom>
          <a:solidFill>
            <a:srgbClr val="7848D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B530094-69F3-9F3C-82B7-4FAB8FC2CE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7" name="Textplatzhalter 30">
            <a:extLst>
              <a:ext uri="{FF2B5EF4-FFF2-40B4-BE49-F238E27FC236}">
                <a16:creationId xmlns:a16="http://schemas.microsoft.com/office/drawing/2014/main" id="{8B63C0BE-8CF9-81A6-F7D4-3E6D3CF4C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0489" y="1792935"/>
            <a:ext cx="6512630" cy="410369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2000" b="1" normalizeH="0" baseline="0" dirty="0" smtClean="0">
                <a:solidFill>
                  <a:schemeClr val="bg1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8" name="Textplatzhalter 30">
            <a:extLst>
              <a:ext uri="{FF2B5EF4-FFF2-40B4-BE49-F238E27FC236}">
                <a16:creationId xmlns:a16="http://schemas.microsoft.com/office/drawing/2014/main" id="{482FFE9D-A356-CA88-9AB8-9C09F639C6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0489" y="2241000"/>
            <a:ext cx="651263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l">
              <a:buNone/>
              <a:defRPr kumimoji="0" lang="de-DE" sz="1800" normalizeH="0" baseline="0" dirty="0" smtClean="0">
                <a:solidFill>
                  <a:schemeClr val="bg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10" name="Textplatzhalter 30">
            <a:extLst>
              <a:ext uri="{FF2B5EF4-FFF2-40B4-BE49-F238E27FC236}">
                <a16:creationId xmlns:a16="http://schemas.microsoft.com/office/drawing/2014/main" id="{E79293AE-8E90-167C-5771-CAD5324495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20489" y="3934937"/>
            <a:ext cx="6512630" cy="410369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2000" b="1" normalizeH="0" baseline="0" dirty="0" smtClean="0">
                <a:solidFill>
                  <a:schemeClr val="bg1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1" name="Textplatzhalter 30">
            <a:extLst>
              <a:ext uri="{FF2B5EF4-FFF2-40B4-BE49-F238E27FC236}">
                <a16:creationId xmlns:a16="http://schemas.microsoft.com/office/drawing/2014/main" id="{A5891CC4-9FC0-CD6C-52B5-85FB6305D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20489" y="4383002"/>
            <a:ext cx="651263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l">
              <a:buNone/>
              <a:defRPr kumimoji="0" lang="de-DE" sz="1800" normalizeH="0" baseline="0" dirty="0" smtClean="0">
                <a:solidFill>
                  <a:schemeClr val="bg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04605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33">
            <a:extLst>
              <a:ext uri="{FF2B5EF4-FFF2-40B4-BE49-F238E27FC236}">
                <a16:creationId xmlns:a16="http://schemas.microsoft.com/office/drawing/2014/main" id="{108918E8-4B9D-ADD2-2066-5F569AA01CE9}"/>
              </a:ext>
            </a:extLst>
          </p:cNvPr>
          <p:cNvGrpSpPr/>
          <p:nvPr userDrawn="1"/>
        </p:nvGrpSpPr>
        <p:grpSpPr>
          <a:xfrm>
            <a:off x="930009" y="1178676"/>
            <a:ext cx="10331983" cy="4475250"/>
            <a:chOff x="0" y="0"/>
            <a:chExt cx="20663964" cy="8950497"/>
          </a:xfrm>
        </p:grpSpPr>
        <p:sp>
          <p:nvSpPr>
            <p:cNvPr id="4" name="Shape 312">
              <a:extLst>
                <a:ext uri="{FF2B5EF4-FFF2-40B4-BE49-F238E27FC236}">
                  <a16:creationId xmlns:a16="http://schemas.microsoft.com/office/drawing/2014/main" id="{EC554527-F21B-73C7-A84A-272945BEAE71}"/>
                </a:ext>
              </a:extLst>
            </p:cNvPr>
            <p:cNvSpPr/>
            <p:nvPr/>
          </p:nvSpPr>
          <p:spPr>
            <a:xfrm>
              <a:off x="3431502" y="3335408"/>
              <a:ext cx="690399" cy="402960"/>
            </a:xfrm>
            <a:prstGeom prst="line">
              <a:avLst/>
            </a:prstGeom>
            <a:noFill/>
            <a:ln w="50800" cap="flat">
              <a:solidFill>
                <a:srgbClr val="CBCBCB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5" name="Shape 313">
              <a:extLst>
                <a:ext uri="{FF2B5EF4-FFF2-40B4-BE49-F238E27FC236}">
                  <a16:creationId xmlns:a16="http://schemas.microsoft.com/office/drawing/2014/main" id="{58CEF7B6-405B-6994-1C79-E10931EE6CFB}"/>
                </a:ext>
              </a:extLst>
            </p:cNvPr>
            <p:cNvSpPr/>
            <p:nvPr/>
          </p:nvSpPr>
          <p:spPr>
            <a:xfrm flipV="1">
              <a:off x="9687294" y="3282578"/>
              <a:ext cx="1573056" cy="595646"/>
            </a:xfrm>
            <a:prstGeom prst="line">
              <a:avLst/>
            </a:prstGeom>
            <a:noFill/>
            <a:ln w="50800" cap="flat">
              <a:solidFill>
                <a:srgbClr val="CBCBCB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6" name="Shape 314">
              <a:extLst>
                <a:ext uri="{FF2B5EF4-FFF2-40B4-BE49-F238E27FC236}">
                  <a16:creationId xmlns:a16="http://schemas.microsoft.com/office/drawing/2014/main" id="{A0880063-6F80-2545-8427-EEA6FE2EF195}"/>
                </a:ext>
              </a:extLst>
            </p:cNvPr>
            <p:cNvSpPr/>
            <p:nvPr/>
          </p:nvSpPr>
          <p:spPr>
            <a:xfrm>
              <a:off x="14890134" y="3717409"/>
              <a:ext cx="2224979" cy="1893994"/>
            </a:xfrm>
            <a:prstGeom prst="line">
              <a:avLst/>
            </a:prstGeom>
            <a:noFill/>
            <a:ln w="50800" cap="flat">
              <a:solidFill>
                <a:srgbClr val="CBCBCB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7" name="Shape 315">
              <a:extLst>
                <a:ext uri="{FF2B5EF4-FFF2-40B4-BE49-F238E27FC236}">
                  <a16:creationId xmlns:a16="http://schemas.microsoft.com/office/drawing/2014/main" id="{5B018B12-79CB-ED24-7301-CC47EC191D05}"/>
                </a:ext>
              </a:extLst>
            </p:cNvPr>
            <p:cNvSpPr/>
            <p:nvPr/>
          </p:nvSpPr>
          <p:spPr>
            <a:xfrm>
              <a:off x="102835" y="559284"/>
              <a:ext cx="3624600" cy="3624600"/>
            </a:xfrm>
            <a:prstGeom prst="ellipse">
              <a:avLst/>
            </a:prstGeom>
            <a:noFill/>
            <a:ln w="101600" cap="flat">
              <a:solidFill>
                <a:srgbClr val="7848D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8" name="Shape 316">
              <a:extLst>
                <a:ext uri="{FF2B5EF4-FFF2-40B4-BE49-F238E27FC236}">
                  <a16:creationId xmlns:a16="http://schemas.microsoft.com/office/drawing/2014/main" id="{3924E9E5-1337-7C0E-05FD-1C6138DB2D3C}"/>
                </a:ext>
              </a:extLst>
            </p:cNvPr>
            <p:cNvSpPr/>
            <p:nvPr/>
          </p:nvSpPr>
          <p:spPr>
            <a:xfrm>
              <a:off x="3865898" y="1968030"/>
              <a:ext cx="6009979" cy="6009979"/>
            </a:xfrm>
            <a:prstGeom prst="ellipse">
              <a:avLst/>
            </a:prstGeom>
            <a:noFill/>
            <a:ln w="101600" cap="flat">
              <a:solidFill>
                <a:srgbClr val="C6288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9" name="Shape 317">
              <a:extLst>
                <a:ext uri="{FF2B5EF4-FFF2-40B4-BE49-F238E27FC236}">
                  <a16:creationId xmlns:a16="http://schemas.microsoft.com/office/drawing/2014/main" id="{FD0BF610-A496-1450-8EF2-A466722D4430}"/>
                </a:ext>
              </a:extLst>
            </p:cNvPr>
            <p:cNvSpPr/>
            <p:nvPr/>
          </p:nvSpPr>
          <p:spPr>
            <a:xfrm>
              <a:off x="10934747" y="262977"/>
              <a:ext cx="4649640" cy="4649640"/>
            </a:xfrm>
            <a:prstGeom prst="ellipse">
              <a:avLst/>
            </a:prstGeom>
            <a:gradFill flip="none" rotWithShape="1">
              <a:gsLst>
                <a:gs pos="0">
                  <a:srgbClr val="C62886"/>
                </a:gs>
                <a:gs pos="100000">
                  <a:srgbClr val="7848D9"/>
                </a:gs>
              </a:gsLst>
              <a:lin ang="10487025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10" name="Shape 318">
              <a:extLst>
                <a:ext uri="{FF2B5EF4-FFF2-40B4-BE49-F238E27FC236}">
                  <a16:creationId xmlns:a16="http://schemas.microsoft.com/office/drawing/2014/main" id="{995BE7CE-AC6F-A7B6-F9B6-3CAE503C87DF}"/>
                </a:ext>
              </a:extLst>
            </p:cNvPr>
            <p:cNvSpPr/>
            <p:nvPr/>
          </p:nvSpPr>
          <p:spPr>
            <a:xfrm>
              <a:off x="16592159" y="4983467"/>
              <a:ext cx="3967030" cy="3967030"/>
            </a:xfrm>
            <a:prstGeom prst="ellipse">
              <a:avLst/>
            </a:prstGeom>
            <a:noFill/>
            <a:ln w="101600" cap="flat">
              <a:solidFill>
                <a:srgbClr val="7848D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+mj-lt"/>
              </a:endParaRPr>
            </a:p>
          </p:txBody>
        </p:sp>
        <p:sp>
          <p:nvSpPr>
            <p:cNvPr id="20" name="Shape 330">
              <a:extLst>
                <a:ext uri="{FF2B5EF4-FFF2-40B4-BE49-F238E27FC236}">
                  <a16:creationId xmlns:a16="http://schemas.microsoft.com/office/drawing/2014/main" id="{9F086580-1A87-840A-3C4D-1DE257E6A8DF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gradFill flip="none" rotWithShape="1">
              <a:gsLst>
                <a:gs pos="0">
                  <a:srgbClr val="C62886"/>
                </a:gs>
                <a:gs pos="100000">
                  <a:srgbClr val="7848D9"/>
                </a:gs>
              </a:gsLst>
              <a:lin ang="10487025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endParaRPr sz="1600" baseline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1" name="Shape 331">
              <a:extLst>
                <a:ext uri="{FF2B5EF4-FFF2-40B4-BE49-F238E27FC236}">
                  <a16:creationId xmlns:a16="http://schemas.microsoft.com/office/drawing/2014/main" id="{1E8BB5E7-3259-13A7-E6A3-B843AFA7872B}"/>
                </a:ext>
              </a:extLst>
            </p:cNvPr>
            <p:cNvSpPr/>
            <p:nvPr/>
          </p:nvSpPr>
          <p:spPr>
            <a:xfrm>
              <a:off x="4358064" y="1336252"/>
              <a:ext cx="1689664" cy="1689665"/>
            </a:xfrm>
            <a:prstGeom prst="ellipse">
              <a:avLst/>
            </a:prstGeom>
            <a:gradFill flip="none" rotWithShape="1">
              <a:gsLst>
                <a:gs pos="0">
                  <a:srgbClr val="C62886"/>
                </a:gs>
                <a:gs pos="100000">
                  <a:srgbClr val="7848D9"/>
                </a:gs>
              </a:gsLst>
              <a:lin ang="10487025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endParaRPr sz="1600" baseline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2" name="Shape 332">
              <a:extLst>
                <a:ext uri="{FF2B5EF4-FFF2-40B4-BE49-F238E27FC236}">
                  <a16:creationId xmlns:a16="http://schemas.microsoft.com/office/drawing/2014/main" id="{159FB097-27B9-E580-82B3-84D26B4E85EE}"/>
                </a:ext>
              </a:extLst>
            </p:cNvPr>
            <p:cNvSpPr/>
            <p:nvPr/>
          </p:nvSpPr>
          <p:spPr>
            <a:xfrm>
              <a:off x="19393963" y="4595397"/>
              <a:ext cx="1270001" cy="1270001"/>
            </a:xfrm>
            <a:prstGeom prst="ellipse">
              <a:avLst/>
            </a:prstGeom>
            <a:gradFill flip="none" rotWithShape="1">
              <a:gsLst>
                <a:gs pos="0">
                  <a:srgbClr val="C62886"/>
                </a:gs>
                <a:gs pos="100000">
                  <a:srgbClr val="7848D9"/>
                </a:gs>
              </a:gsLst>
              <a:lin ang="10487025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endParaRPr sz="1600" baseline="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5" name="Shape 334">
            <a:extLst>
              <a:ext uri="{FF2B5EF4-FFF2-40B4-BE49-F238E27FC236}">
                <a16:creationId xmlns:a16="http://schemas.microsoft.com/office/drawing/2014/main" id="{A88956BA-F6A3-00E2-7220-9CE2F6DA1EF2}"/>
              </a:ext>
            </a:extLst>
          </p:cNvPr>
          <p:cNvSpPr/>
          <p:nvPr userDrawn="1"/>
        </p:nvSpPr>
        <p:spPr>
          <a:xfrm>
            <a:off x="3331062" y="2114893"/>
            <a:ext cx="429962" cy="29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0" y="0"/>
                </a:moveTo>
                <a:cubicBezTo>
                  <a:pt x="5825" y="0"/>
                  <a:pt x="1520" y="4689"/>
                  <a:pt x="0" y="10958"/>
                </a:cubicBezTo>
                <a:cubicBezTo>
                  <a:pt x="1520" y="17227"/>
                  <a:pt x="5825" y="21600"/>
                  <a:pt x="10710" y="21600"/>
                </a:cubicBezTo>
                <a:cubicBezTo>
                  <a:pt x="15594" y="21600"/>
                  <a:pt x="19899" y="17227"/>
                  <a:pt x="21600" y="10958"/>
                </a:cubicBezTo>
                <a:cubicBezTo>
                  <a:pt x="19899" y="4689"/>
                  <a:pt x="15594" y="0"/>
                  <a:pt x="10710" y="0"/>
                </a:cubicBezTo>
                <a:close/>
                <a:moveTo>
                  <a:pt x="10710" y="18070"/>
                </a:moveTo>
                <a:cubicBezTo>
                  <a:pt x="7887" y="18070"/>
                  <a:pt x="5825" y="14909"/>
                  <a:pt x="5825" y="10958"/>
                </a:cubicBezTo>
                <a:cubicBezTo>
                  <a:pt x="5825" y="7007"/>
                  <a:pt x="7887" y="3846"/>
                  <a:pt x="10710" y="3846"/>
                </a:cubicBezTo>
                <a:cubicBezTo>
                  <a:pt x="13532" y="3846"/>
                  <a:pt x="15594" y="7007"/>
                  <a:pt x="15594" y="10958"/>
                </a:cubicBezTo>
                <a:cubicBezTo>
                  <a:pt x="15594" y="14909"/>
                  <a:pt x="13532" y="18070"/>
                  <a:pt x="10710" y="18070"/>
                </a:cubicBezTo>
                <a:close/>
                <a:moveTo>
                  <a:pt x="10710" y="6585"/>
                </a:moveTo>
                <a:cubicBezTo>
                  <a:pt x="9009" y="6585"/>
                  <a:pt x="7707" y="8482"/>
                  <a:pt x="7707" y="10958"/>
                </a:cubicBezTo>
                <a:cubicBezTo>
                  <a:pt x="7707" y="13381"/>
                  <a:pt x="9009" y="15067"/>
                  <a:pt x="10710" y="15067"/>
                </a:cubicBezTo>
                <a:cubicBezTo>
                  <a:pt x="12410" y="15067"/>
                  <a:pt x="13713" y="13381"/>
                  <a:pt x="13713" y="10958"/>
                </a:cubicBezTo>
                <a:cubicBezTo>
                  <a:pt x="13713" y="8482"/>
                  <a:pt x="12410" y="6585"/>
                  <a:pt x="10710" y="6585"/>
                </a:cubicBezTo>
                <a:close/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>
              <a:latin typeface="+mj-lt"/>
            </a:endParaRPr>
          </a:p>
        </p:txBody>
      </p:sp>
      <p:sp>
        <p:nvSpPr>
          <p:cNvPr id="26" name="Shape 335">
            <a:extLst>
              <a:ext uri="{FF2B5EF4-FFF2-40B4-BE49-F238E27FC236}">
                <a16:creationId xmlns:a16="http://schemas.microsoft.com/office/drawing/2014/main" id="{940EF334-DDC1-2A47-B6CF-07A3DEE8F827}"/>
              </a:ext>
            </a:extLst>
          </p:cNvPr>
          <p:cNvSpPr/>
          <p:nvPr userDrawn="1"/>
        </p:nvSpPr>
        <p:spPr>
          <a:xfrm>
            <a:off x="10833174" y="3654258"/>
            <a:ext cx="248354" cy="228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>
              <a:latin typeface="+mj-lt"/>
            </a:endParaRPr>
          </a:p>
        </p:txBody>
      </p:sp>
      <p:sp>
        <p:nvSpPr>
          <p:cNvPr id="27" name="Shape 336">
            <a:extLst>
              <a:ext uri="{FF2B5EF4-FFF2-40B4-BE49-F238E27FC236}">
                <a16:creationId xmlns:a16="http://schemas.microsoft.com/office/drawing/2014/main" id="{65D0F5D6-E3B4-1882-AD1B-CFC8DF84DA6B}"/>
              </a:ext>
            </a:extLst>
          </p:cNvPr>
          <p:cNvSpPr/>
          <p:nvPr userDrawn="1"/>
        </p:nvSpPr>
        <p:spPr>
          <a:xfrm>
            <a:off x="1141395" y="1370285"/>
            <a:ext cx="248355" cy="221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>
              <a:latin typeface="+mj-lt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3DFD80F7-1357-EC05-B4DA-E7928A094C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38" name="Textplatzhalter 29">
            <a:extLst>
              <a:ext uri="{FF2B5EF4-FFF2-40B4-BE49-F238E27FC236}">
                <a16:creationId xmlns:a16="http://schemas.microsoft.com/office/drawing/2014/main" id="{38894AEE-953A-A086-0198-C8E97B03E0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4357" y="2008109"/>
            <a:ext cx="398956" cy="416204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2500" cap="all" normalizeH="0" baseline="0" dirty="0" smtClean="0">
                <a:solidFill>
                  <a:srgbClr val="7848D9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$</a:t>
            </a:r>
          </a:p>
        </p:txBody>
      </p:sp>
      <p:sp>
        <p:nvSpPr>
          <p:cNvPr id="39" name="Textplatzhalter 29">
            <a:extLst>
              <a:ext uri="{FF2B5EF4-FFF2-40B4-BE49-F238E27FC236}">
                <a16:creationId xmlns:a16="http://schemas.microsoft.com/office/drawing/2014/main" id="{559A60A6-EDEF-9AF2-9044-57CAB7446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928" y="1890573"/>
            <a:ext cx="1049980" cy="733534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kumimoji="0" lang="de-DE" sz="5000" cap="all" normalizeH="0" baseline="0" dirty="0" smtClean="0">
                <a:solidFill>
                  <a:srgbClr val="7848D9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3.7</a:t>
            </a:r>
          </a:p>
        </p:txBody>
      </p:sp>
      <p:sp>
        <p:nvSpPr>
          <p:cNvPr id="40" name="Textplatzhalter 29">
            <a:extLst>
              <a:ext uri="{FF2B5EF4-FFF2-40B4-BE49-F238E27FC236}">
                <a16:creationId xmlns:a16="http://schemas.microsoft.com/office/drawing/2014/main" id="{0D3B6EE6-AFCF-5E54-57D2-1EF4E93D71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0420" y="3207369"/>
            <a:ext cx="689594" cy="855234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6000" cap="all" normalizeH="0" baseline="0" dirty="0" smtClean="0">
                <a:solidFill>
                  <a:srgbClr val="C62886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#</a:t>
            </a:r>
          </a:p>
        </p:txBody>
      </p:sp>
      <p:sp>
        <p:nvSpPr>
          <p:cNvPr id="41" name="Textplatzhalter 29">
            <a:extLst>
              <a:ext uri="{FF2B5EF4-FFF2-40B4-BE49-F238E27FC236}">
                <a16:creationId xmlns:a16="http://schemas.microsoft.com/office/drawing/2014/main" id="{2C37F26A-247F-38CB-38D0-CDA8ECFDC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4629" y="2724755"/>
            <a:ext cx="1049980" cy="1298235"/>
          </a:xfrm>
          <a:noFill/>
          <a:ln w="12700" cap="flat">
            <a:noFill/>
            <a:miter lim="400000"/>
          </a:ln>
          <a:effectLst/>
        </p:spPr>
        <p:txBody>
          <a:bodyPr wrap="square" lIns="36000" tIns="0" rIns="36000" bIns="0" numCol="1" anchor="t" anchorCtr="0">
            <a:noAutofit/>
          </a:bodyPr>
          <a:lstStyle>
            <a:lvl1pPr marL="0" indent="0" algn="ctr">
              <a:lnSpc>
                <a:spcPct val="0"/>
              </a:lnSpc>
              <a:buNone/>
              <a:defRPr kumimoji="0" lang="de-DE" sz="8800" b="1" cap="all" normalizeH="0" baseline="0" dirty="0" smtClean="0">
                <a:solidFill>
                  <a:srgbClr val="C62886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3</a:t>
            </a:r>
          </a:p>
        </p:txBody>
      </p:sp>
      <p:sp>
        <p:nvSpPr>
          <p:cNvPr id="42" name="Textplatzhalter 29">
            <a:extLst>
              <a:ext uri="{FF2B5EF4-FFF2-40B4-BE49-F238E27FC236}">
                <a16:creationId xmlns:a16="http://schemas.microsoft.com/office/drawing/2014/main" id="{1D13ED25-5099-92AB-EA59-98FFA4774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3809" y="2051910"/>
            <a:ext cx="1779589" cy="796628"/>
          </a:xfrm>
          <a:noFill/>
          <a:ln w="12700" cap="flat">
            <a:solidFill>
              <a:srgbClr val="C62886"/>
            </a:solidFill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5500" b="0" i="0" u="none" strike="noStrike" cap="all" spc="0" normalizeH="0" baseline="0" dirty="0" smtClean="0">
                <a:ln>
                  <a:noFill/>
                </a:ln>
                <a:solidFill>
                  <a:srgbClr val="F3F4F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880k</a:t>
            </a:r>
          </a:p>
        </p:txBody>
      </p:sp>
      <p:sp>
        <p:nvSpPr>
          <p:cNvPr id="43" name="Textplatzhalter 29">
            <a:extLst>
              <a:ext uri="{FF2B5EF4-FFF2-40B4-BE49-F238E27FC236}">
                <a16:creationId xmlns:a16="http://schemas.microsoft.com/office/drawing/2014/main" id="{EB462598-E4E4-E1E8-C627-A1CB0CED54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4402" y="4191195"/>
            <a:ext cx="1779589" cy="733534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5000" cap="all" normalizeH="0" baseline="0" dirty="0" smtClean="0">
                <a:solidFill>
                  <a:srgbClr val="7848D9"/>
                </a:solidFill>
                <a:effectLst/>
                <a:latin typeface="+mj-lt"/>
              </a:defRPr>
            </a:lvl1pPr>
          </a:lstStyle>
          <a:p>
            <a:pPr marL="140433" lvl="0" indent="-140433" algn="ctr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9m</a:t>
            </a:r>
          </a:p>
        </p:txBody>
      </p:sp>
      <p:sp>
        <p:nvSpPr>
          <p:cNvPr id="49" name="Textplatzhalter 44">
            <a:extLst>
              <a:ext uri="{FF2B5EF4-FFF2-40B4-BE49-F238E27FC236}">
                <a16:creationId xmlns:a16="http://schemas.microsoft.com/office/drawing/2014/main" id="{52CBDCC3-0FEF-46A2-EEF6-C6839C6089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123" y="2480000"/>
            <a:ext cx="1246596" cy="502702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300" cap="all" normalizeH="0" baseline="0" dirty="0">
                <a:solidFill>
                  <a:srgbClr val="7848D9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algn="ctr" rtl="0" fontAlgn="auto" hangingPunct="0">
              <a:spcBef>
                <a:spcPts val="0"/>
              </a:spcBef>
              <a:buSzTx/>
            </a:pPr>
            <a:r>
              <a:rPr lang="de-DE" dirty="0"/>
              <a:t>MORE TEXT DEMO SLIDE</a:t>
            </a:r>
          </a:p>
        </p:txBody>
      </p:sp>
      <p:sp>
        <p:nvSpPr>
          <p:cNvPr id="50" name="Textplatzhalter 44">
            <a:extLst>
              <a:ext uri="{FF2B5EF4-FFF2-40B4-BE49-F238E27FC236}">
                <a16:creationId xmlns:a16="http://schemas.microsoft.com/office/drawing/2014/main" id="{D1ECE1C5-9B85-D613-F1B7-F5B099C43A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1173" y="3989576"/>
            <a:ext cx="2073961" cy="70275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300" cap="all" normalizeH="0" baseline="0" dirty="0">
                <a:solidFill>
                  <a:srgbClr val="C62886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algn="ctr" rtl="0" fontAlgn="auto" hangingPunct="0">
              <a:spcBef>
                <a:spcPts val="0"/>
              </a:spcBef>
              <a:buSzTx/>
            </a:pPr>
            <a:r>
              <a:rPr lang="de-DE" dirty="0"/>
              <a:t>MORE TEXT INFORMATION DEMO SLIDE</a:t>
            </a:r>
          </a:p>
        </p:txBody>
      </p:sp>
      <p:sp>
        <p:nvSpPr>
          <p:cNvPr id="51" name="Textplatzhalter 44">
            <a:extLst>
              <a:ext uri="{FF2B5EF4-FFF2-40B4-BE49-F238E27FC236}">
                <a16:creationId xmlns:a16="http://schemas.microsoft.com/office/drawing/2014/main" id="{5A306129-C94F-F1C4-6918-8A274CD919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749" y="2730285"/>
            <a:ext cx="1851025" cy="302647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300" cap="all" normalizeH="0" baseline="0" dirty="0">
                <a:solidFill>
                  <a:srgbClr val="F3F4F4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algn="ctr" rtl="0" fontAlgn="auto" hangingPunct="0">
              <a:spcBef>
                <a:spcPts val="0"/>
              </a:spcBef>
              <a:buSzTx/>
            </a:pPr>
            <a:r>
              <a:rPr lang="de-DE" dirty="0"/>
              <a:t>DEMO SLIDE</a:t>
            </a:r>
          </a:p>
        </p:txBody>
      </p:sp>
      <p:sp>
        <p:nvSpPr>
          <p:cNvPr id="52" name="Textplatzhalter 44">
            <a:extLst>
              <a:ext uri="{FF2B5EF4-FFF2-40B4-BE49-F238E27FC236}">
                <a16:creationId xmlns:a16="http://schemas.microsoft.com/office/drawing/2014/main" id="{AA25CA43-ED50-A740-8CC2-DD20C6F78E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1261" y="4663966"/>
            <a:ext cx="1165872" cy="70275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1300" cap="all" normalizeH="0" baseline="0" dirty="0">
                <a:solidFill>
                  <a:srgbClr val="7848D9"/>
                </a:solidFill>
                <a:effectLst/>
                <a:latin typeface="+mj-lt"/>
                <a:ea typeface="Open Sans Semibold"/>
                <a:cs typeface="Open Sans Semibold"/>
              </a:defRPr>
            </a:lvl1pPr>
          </a:lstStyle>
          <a:p>
            <a:pPr marL="140433" lvl="0" indent="-140433" algn="ctr" rtl="0" fontAlgn="auto" hangingPunct="0">
              <a:spcBef>
                <a:spcPts val="0"/>
              </a:spcBef>
              <a:buSzTx/>
            </a:pPr>
            <a:r>
              <a:rPr lang="de-DE" dirty="0"/>
              <a:t>MORE TEXT DEMO SLIDE</a:t>
            </a:r>
          </a:p>
        </p:txBody>
      </p:sp>
    </p:spTree>
    <p:extLst>
      <p:ext uri="{BB962C8B-B14F-4D97-AF65-F5344CB8AC3E}">
        <p14:creationId xmlns:p14="http://schemas.microsoft.com/office/powerpoint/2010/main" val="2198204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90150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98651" y="1539338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819676" y="1539338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640701" y="1539338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61725" y="1539338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282750" y="1539338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98651" y="3316183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819676" y="3316183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640701" y="3316183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61725" y="3316183"/>
            <a:ext cx="1651000" cy="1651794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282750" y="3316183"/>
            <a:ext cx="1651000" cy="165179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9696" y="1726001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08753" y="1726001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17810" y="1726001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26867" y="1726001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935924" y="1726000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99696" y="3435059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08753" y="3435058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17810" y="3435059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26867" y="3435058"/>
            <a:ext cx="1483519" cy="14747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935924" y="3435057"/>
            <a:ext cx="1483519" cy="14747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51360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2426035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78773-2AEA-CA77-5BEA-C2AAB158B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0F00DA-5FAD-A076-37A0-6921C7B4B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7A304-974D-C147-A436-1B4DF23CB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D17E-B1CF-F449-9754-2F641B5E5C0E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7278B-22EE-5E9F-ADA7-995EEC5D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191CCF-2561-84F0-F581-A697943E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FC1F1-F789-1140-8E88-0CAC0A766F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7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AF57A1B-E23A-650D-B006-8E878A803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755"/>
            <a:ext cx="12196076" cy="3187845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FC57B5E3-C733-C1DF-012C-9D87F92C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86E22B-BD24-93E9-FD91-C287C17F0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5" y="1463115"/>
            <a:ext cx="9509622" cy="64248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31A6CBB-715F-CED0-C8A9-CBB52BF122F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082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18821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666926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ounded Rectangle 48">
            <a:extLst>
              <a:ext uri="{FF2B5EF4-FFF2-40B4-BE49-F238E27FC236}">
                <a16:creationId xmlns:a16="http://schemas.microsoft.com/office/drawing/2014/main" id="{F8986EA4-408A-2F4F-84E9-451A5A8E925D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4C0C6B-6581-3193-126E-E711A6DFE8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239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7">
            <a:extLst>
              <a:ext uri="{FF2B5EF4-FFF2-40B4-BE49-F238E27FC236}">
                <a16:creationId xmlns:a16="http://schemas.microsoft.com/office/drawing/2014/main" id="{9BAFEDEB-8005-B9D0-8F1C-589ABD5A4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16528AA-53D4-F4CA-5FD6-3CEE8A48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40936188-CA74-7A42-01E2-090D7B0F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/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1D73979F-AC80-9948-0CC2-F50CCC528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70131069-541B-3B47-DC27-E201F6C8A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75">
                <a:solidFill>
                  <a:schemeClr val="lt1"/>
                </a:solidFill>
              </a:endParaRPr>
            </a:p>
          </p:txBody>
        </p:sp>
        <p:sp useBgFill="1">
          <p:nvSpPr>
            <p:cNvPr id="8" name="Freeform: Shape 13">
              <a:extLst>
                <a:ext uri="{FF2B5EF4-FFF2-40B4-BE49-F238E27FC236}">
                  <a16:creationId xmlns:a16="http://schemas.microsoft.com/office/drawing/2014/main" id="{DD473217-606C-EC53-124E-7A697815F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75" dirty="0"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83A06ACC-2438-EC55-97E4-7F2A68A60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" y="1608152"/>
            <a:ext cx="12191695" cy="51909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00F5B9B-AB90-E7E7-263F-767232065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5D996F4-EA83-6CD2-A5EA-7A7AB1AD61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8119" y="2559595"/>
            <a:ext cx="6264532" cy="704745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l">
              <a:buNone/>
              <a:defRPr kumimoji="0" lang="de-DE" sz="4800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Kapitel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22DDFBBF-919D-BD9D-6263-D329449DF6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8120" y="3634634"/>
            <a:ext cx="6264532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kumimoji="0" lang="de-DE" sz="3200" kern="1200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defTabSz="457200" rtl="0" fontAlgn="auto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Tx/>
            </a:pPr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38684327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260DF9C-A439-C1D1-7BCF-39D388201A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067B1A-EFB2-8670-099B-E34039718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51" y="1325538"/>
            <a:ext cx="5052818" cy="4820710"/>
          </a:xfrm>
          <a:prstGeom prst="rect">
            <a:avLst/>
          </a:prstGeom>
        </p:spPr>
      </p:pic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B4EFCA1F-74D2-7E94-1CB1-B5B55C57B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704" y="2469557"/>
            <a:ext cx="5400000" cy="403637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r">
              <a:buNone/>
              <a:defRPr kumimoji="0" lang="de-DE" sz="2400" normalizeH="0" baseline="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en-US" dirty="0"/>
              <a:t>More text information demo slide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1F6D5A5C-CE77-12FD-C614-99911874E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704" y="1689714"/>
            <a:ext cx="5400000" cy="6120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kumimoji="0" lang="de-DE" sz="3200" kern="1200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defTabSz="457200" rtl="0" fontAlgn="auto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Tx/>
            </a:pP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page</a:t>
            </a:r>
            <a:endParaRPr lang="de-DE" dirty="0"/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1605B8DB-524A-CFA2-142C-FA6FE79B1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704" y="3007306"/>
            <a:ext cx="5400000" cy="2197157"/>
          </a:xfrm>
          <a:ln w="12700">
            <a:miter lim="400000"/>
          </a:ln>
        </p:spPr>
        <p:txBody>
          <a:bodyPr wrap="square" lIns="50800" tIns="50800" rIns="50800" bIns="50800" anchor="t">
            <a:noAutofit/>
          </a:bodyPr>
          <a:lstStyle>
            <a:lvl1pPr marL="0" indent="0" algn="r">
              <a:buNone/>
              <a:defRPr kumimoji="0" lang="de-DE" sz="1600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autem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nobis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406289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05">
            <a:extLst>
              <a:ext uri="{FF2B5EF4-FFF2-40B4-BE49-F238E27FC236}">
                <a16:creationId xmlns:a16="http://schemas.microsoft.com/office/drawing/2014/main" id="{F9AF6DB2-634B-9158-8333-5F43B7003D3B}"/>
              </a:ext>
            </a:extLst>
          </p:cNvPr>
          <p:cNvSpPr/>
          <p:nvPr userDrawn="1"/>
        </p:nvSpPr>
        <p:spPr>
          <a:xfrm>
            <a:off x="0" y="0"/>
            <a:ext cx="5758477" cy="6877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" y="21600"/>
                </a:moveTo>
                <a:lnTo>
                  <a:pt x="8651" y="21600"/>
                </a:lnTo>
                <a:lnTo>
                  <a:pt x="21600" y="0"/>
                </a:lnTo>
                <a:lnTo>
                  <a:pt x="0" y="0"/>
                </a:lnTo>
                <a:lnTo>
                  <a:pt x="66" y="21600"/>
                </a:lnTo>
                <a:close/>
              </a:path>
            </a:pathLst>
          </a:cu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0336AE-7572-ADED-C9C1-7E5F37DB3A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1E73A4-BF45-5C4F-1A2E-7C959623EA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8" y="1316368"/>
            <a:ext cx="5052818" cy="4820710"/>
          </a:xfrm>
          <a:prstGeom prst="rect">
            <a:avLst/>
          </a:prstGeom>
        </p:spPr>
      </p:pic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1D7E463A-67A5-9628-5CE6-6080E7FAC4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9999" y="2929293"/>
            <a:ext cx="5400000" cy="403637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l">
              <a:buNone/>
              <a:defRPr kumimoji="0" lang="de-DE" sz="2400" normalizeH="0" baseline="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en-US" dirty="0"/>
              <a:t>More text information demo slide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AB5BE10C-4A52-A4EE-9B59-5DF6C1AE4A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9999" y="2149450"/>
            <a:ext cx="5400000" cy="6120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kumimoji="0" lang="de-DE" sz="3200" kern="1200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defTabSz="457200" rtl="0" fontAlgn="auto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Tx/>
            </a:pP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page</a:t>
            </a:r>
            <a:endParaRPr lang="de-DE" dirty="0"/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FF55F71F-985E-488B-6C43-53DC739240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9999" y="3467042"/>
            <a:ext cx="5400000" cy="2197157"/>
          </a:xfrm>
          <a:ln w="12700">
            <a:miter lim="400000"/>
          </a:ln>
        </p:spPr>
        <p:txBody>
          <a:bodyPr wrap="square" lIns="50800" tIns="50800" rIns="50800" bIns="50800" anchor="t">
            <a:noAutofit/>
          </a:bodyPr>
          <a:lstStyle>
            <a:lvl1pPr marL="0" indent="0" algn="l">
              <a:buNone/>
              <a:defRPr kumimoji="0" lang="de-DE" sz="1600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autem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nobis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5322550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8F13A1-B58B-6179-42AC-0F3A9BC89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868"/>
            <a:ext cx="12196076" cy="3187845"/>
          </a:xfrm>
          <a:prstGeom prst="rect">
            <a:avLst/>
          </a:prstGeom>
        </p:spPr>
      </p:pic>
      <p:sp>
        <p:nvSpPr>
          <p:cNvPr id="8" name="Shape 83">
            <a:extLst>
              <a:ext uri="{FF2B5EF4-FFF2-40B4-BE49-F238E27FC236}">
                <a16:creationId xmlns:a16="http://schemas.microsoft.com/office/drawing/2014/main" id="{097C8B19-9DCD-7745-14B2-60B83F58E433}"/>
              </a:ext>
            </a:extLst>
          </p:cNvPr>
          <p:cNvSpPr/>
          <p:nvPr userDrawn="1"/>
        </p:nvSpPr>
        <p:spPr>
          <a:xfrm>
            <a:off x="908050" y="1620223"/>
            <a:ext cx="3060700" cy="4424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63" y="168"/>
                </a:moveTo>
                <a:lnTo>
                  <a:pt x="21337" y="168"/>
                </a:lnTo>
                <a:lnTo>
                  <a:pt x="21337" y="21438"/>
                </a:lnTo>
                <a:lnTo>
                  <a:pt x="263" y="21438"/>
                </a:lnTo>
                <a:lnTo>
                  <a:pt x="263" y="168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308962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2" name="Shape 88">
            <a:extLst>
              <a:ext uri="{FF2B5EF4-FFF2-40B4-BE49-F238E27FC236}">
                <a16:creationId xmlns:a16="http://schemas.microsoft.com/office/drawing/2014/main" id="{3F71BC59-FACA-3097-EC6B-8A7485E30B9E}"/>
              </a:ext>
            </a:extLst>
          </p:cNvPr>
          <p:cNvSpPr/>
          <p:nvPr userDrawn="1"/>
        </p:nvSpPr>
        <p:spPr>
          <a:xfrm>
            <a:off x="4564112" y="1614435"/>
            <a:ext cx="3060701" cy="4424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63" y="168"/>
                </a:moveTo>
                <a:lnTo>
                  <a:pt x="21337" y="168"/>
                </a:lnTo>
                <a:lnTo>
                  <a:pt x="21337" y="21438"/>
                </a:lnTo>
                <a:lnTo>
                  <a:pt x="263" y="21438"/>
                </a:lnTo>
                <a:lnTo>
                  <a:pt x="263" y="168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308962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5" name="Shape 93">
            <a:extLst>
              <a:ext uri="{FF2B5EF4-FFF2-40B4-BE49-F238E27FC236}">
                <a16:creationId xmlns:a16="http://schemas.microsoft.com/office/drawing/2014/main" id="{65D449ED-EE55-1586-0B31-006A6574FEC4}"/>
              </a:ext>
            </a:extLst>
          </p:cNvPr>
          <p:cNvSpPr/>
          <p:nvPr userDrawn="1"/>
        </p:nvSpPr>
        <p:spPr>
          <a:xfrm>
            <a:off x="8220174" y="1620223"/>
            <a:ext cx="3060701" cy="4424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63" y="168"/>
                </a:moveTo>
                <a:lnTo>
                  <a:pt x="21337" y="168"/>
                </a:lnTo>
                <a:lnTo>
                  <a:pt x="21337" y="21438"/>
                </a:lnTo>
                <a:lnTo>
                  <a:pt x="263" y="21438"/>
                </a:lnTo>
                <a:lnTo>
                  <a:pt x="263" y="168"/>
                </a:ln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308962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F8D2752-68F5-CFAA-B26C-30DA267E3F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27" name="Textplatzhalter 25">
            <a:extLst>
              <a:ext uri="{FF2B5EF4-FFF2-40B4-BE49-F238E27FC236}">
                <a16:creationId xmlns:a16="http://schemas.microsoft.com/office/drawing/2014/main" id="{A964E495-B5CF-F46D-4358-3BC0FEE5F4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8000" y="1836000"/>
            <a:ext cx="2444904" cy="859723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6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1</a:t>
            </a:r>
          </a:p>
        </p:txBody>
      </p:sp>
      <p:sp>
        <p:nvSpPr>
          <p:cNvPr id="29" name="Textplatzhalter 25">
            <a:extLst>
              <a:ext uri="{FF2B5EF4-FFF2-40B4-BE49-F238E27FC236}">
                <a16:creationId xmlns:a16="http://schemas.microsoft.com/office/drawing/2014/main" id="{E08C2790-ED3C-CBCE-EFF6-09EA7BB8C9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0000" y="1836000"/>
            <a:ext cx="2444904" cy="859723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6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2</a:t>
            </a:r>
          </a:p>
        </p:txBody>
      </p:sp>
      <p:sp>
        <p:nvSpPr>
          <p:cNvPr id="32" name="Textplatzhalter 25">
            <a:extLst>
              <a:ext uri="{FF2B5EF4-FFF2-40B4-BE49-F238E27FC236}">
                <a16:creationId xmlns:a16="http://schemas.microsoft.com/office/drawing/2014/main" id="{514B8F58-7E65-C130-1948-9BCFBC5F23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2000" y="1836000"/>
            <a:ext cx="2444904" cy="859723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6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3</a:t>
            </a:r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26D71A98-C641-5B5C-66EB-5F32D81114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8000" y="2880000"/>
            <a:ext cx="2444904" cy="353495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ctr">
              <a:buNone/>
              <a:defRPr kumimoji="0" lang="de-DE" sz="2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More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64C5BA24-BA50-C4B0-246F-550B91D699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60000" y="2880000"/>
            <a:ext cx="2444904" cy="353495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140433" marR="0" indent="-140433" algn="ctr" defTabSz="41275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de-DE" sz="2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marR="0" lvl="0" indent="-140433" algn="ctr" defTabSz="41275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More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25">
            <a:extLst>
              <a:ext uri="{FF2B5EF4-FFF2-40B4-BE49-F238E27FC236}">
                <a16:creationId xmlns:a16="http://schemas.microsoft.com/office/drawing/2014/main" id="{152C5085-5FBF-FEB4-DAC8-F17BCB74F5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2000" y="2880000"/>
            <a:ext cx="2444904" cy="353495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140433" indent="-140433" algn="ctr" rtl="0" fontAlgn="auto" hangingPunct="0">
              <a:lnSpc>
                <a:spcPct val="80000"/>
              </a:lnSpc>
              <a:spcBef>
                <a:spcPts val="0"/>
              </a:spcBef>
              <a:buSzTx/>
              <a:buNone/>
              <a:defRPr kumimoji="0" lang="de-DE" sz="2000" cap="all" normalizeH="0" baseline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More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20A09821-6568-60E5-5177-6AA4638DE8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8000" y="3417771"/>
            <a:ext cx="2444904" cy="2376000"/>
          </a:xfrm>
          <a:solidFill>
            <a:srgbClr val="F3F4F4"/>
          </a:solidFill>
          <a:ln w="12700" cap="flat">
            <a:solidFill>
              <a:schemeClr val="accent6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>
            <a:lvl1pPr marL="0" indent="0" algn="ctr">
              <a:buNone/>
              <a:defRPr kumimoji="0" lang="de-DE" sz="1600" cap="all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4220552E-6175-7AC6-AD9B-851C9E9087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3417771"/>
            <a:ext cx="2444904" cy="2376000"/>
          </a:xfrm>
          <a:solidFill>
            <a:srgbClr val="F3F4F4"/>
          </a:solidFill>
          <a:ln w="12700" cap="flat">
            <a:solidFill>
              <a:schemeClr val="accent6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>
            <a:lvl1pPr marL="140433" marR="0" indent="-140433" algn="ctr" defTabSz="41275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de-DE" sz="1600" cap="all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marR="0" lvl="0" indent="-140433" algn="ctr" defTabSz="41275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</a:p>
        </p:txBody>
      </p:sp>
      <p:sp>
        <p:nvSpPr>
          <p:cNvPr id="22" name="Textplatzhalter 25">
            <a:extLst>
              <a:ext uri="{FF2B5EF4-FFF2-40B4-BE49-F238E27FC236}">
                <a16:creationId xmlns:a16="http://schemas.microsoft.com/office/drawing/2014/main" id="{200267C8-ACFC-7BD2-1D74-5986BD3854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32000" y="3417771"/>
            <a:ext cx="2444904" cy="2376000"/>
          </a:xfrm>
          <a:solidFill>
            <a:srgbClr val="F3F4F4"/>
          </a:solidFill>
          <a:ln w="12700" cap="flat">
            <a:solidFill>
              <a:schemeClr val="accent6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50800" tIns="50800" rIns="50800" bIns="50800" numCol="1" anchor="ctr">
            <a:noAutofit/>
          </a:bodyPr>
          <a:lstStyle>
            <a:lvl1pPr marL="140433" indent="-140433" algn="ctr" rtl="0" fontAlgn="auto" hangingPunct="0">
              <a:lnSpc>
                <a:spcPct val="80000"/>
              </a:lnSpc>
              <a:spcBef>
                <a:spcPts val="0"/>
              </a:spcBef>
              <a:buSzTx/>
              <a:buNone/>
              <a:defRPr kumimoji="0" lang="de-DE" sz="1600" cap="all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418782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A05A96-E287-DC97-4205-090187997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0102" y="1625975"/>
            <a:ext cx="3395655" cy="3710227"/>
          </a:xfrm>
        </p:spPr>
        <p:txBody>
          <a:bodyPr/>
          <a:lstStyle/>
          <a:p>
            <a:endParaRPr lang="de-DE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93FD3553-DE37-9661-D5C0-7E67BBD39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38" name="Textplatzhalter 36">
            <a:extLst>
              <a:ext uri="{FF2B5EF4-FFF2-40B4-BE49-F238E27FC236}">
                <a16:creationId xmlns:a16="http://schemas.microsoft.com/office/drawing/2014/main" id="{39F2E19E-02B3-5319-EE99-C99545121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6703" y="2961666"/>
            <a:ext cx="2433166" cy="1402556"/>
          </a:xfrm>
        </p:spPr>
        <p:txBody>
          <a:bodyPr anchor="t">
            <a:noAutofit/>
          </a:bodyPr>
          <a:lstStyle>
            <a:lvl1pPr marL="228600" indent="-228600">
              <a:spcBef>
                <a:spcPts val="0"/>
              </a:spcBef>
              <a:buSzPct val="11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200" baseline="0"/>
            </a:lvl1pPr>
            <a:lvl2pPr>
              <a:defRPr sz="1600" baseline="52000"/>
            </a:lvl2pPr>
            <a:lvl3pPr>
              <a:defRPr sz="1600" baseline="52000"/>
            </a:lvl3pPr>
            <a:lvl4pPr>
              <a:defRPr sz="1600" baseline="52000"/>
            </a:lvl4pPr>
            <a:lvl5pPr>
              <a:defRPr sz="1600" baseline="52000"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  <a:p>
            <a:pPr lvl="0"/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</a:p>
          <a:p>
            <a:pPr lvl="0"/>
            <a:r>
              <a:rPr lang="de-DE" dirty="0" err="1"/>
              <a:t>Dlore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minim</a:t>
            </a:r>
          </a:p>
          <a:p>
            <a:pPr lvl="0"/>
            <a:endParaRPr lang="de-DE" dirty="0"/>
          </a:p>
        </p:txBody>
      </p:sp>
      <p:sp>
        <p:nvSpPr>
          <p:cNvPr id="40" name="Textplatzhalter 36">
            <a:extLst>
              <a:ext uri="{FF2B5EF4-FFF2-40B4-BE49-F238E27FC236}">
                <a16:creationId xmlns:a16="http://schemas.microsoft.com/office/drawing/2014/main" id="{471DAA0C-3DA9-C56D-1545-86B5FACFC7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3536" y="2961666"/>
            <a:ext cx="2433166" cy="1402556"/>
          </a:xfrm>
        </p:spPr>
        <p:txBody>
          <a:bodyPr anchor="t">
            <a:noAutofit/>
          </a:bodyPr>
          <a:lstStyle>
            <a:lvl1pPr marL="228600" indent="-228600">
              <a:spcBef>
                <a:spcPts val="0"/>
              </a:spcBef>
              <a:buSzPct val="11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200" baseline="0"/>
            </a:lvl1pPr>
            <a:lvl2pPr>
              <a:defRPr sz="1600" baseline="52000"/>
            </a:lvl2pPr>
            <a:lvl3pPr>
              <a:defRPr sz="1600" baseline="52000"/>
            </a:lvl3pPr>
            <a:lvl4pPr>
              <a:defRPr sz="1600" baseline="52000"/>
            </a:lvl4pPr>
            <a:lvl5pPr>
              <a:defRPr sz="1600" baseline="52000"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endParaRPr lang="de-DE" dirty="0"/>
          </a:p>
          <a:p>
            <a:pPr lvl="0"/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</a:p>
          <a:p>
            <a:pPr lvl="0"/>
            <a:r>
              <a:rPr lang="de-DE" dirty="0" err="1"/>
              <a:t>Dlore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volutpat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minim</a:t>
            </a:r>
          </a:p>
          <a:p>
            <a:pPr lvl="0"/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680AD55-9540-5F25-FF09-B013AAFA9B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16702" y="2405235"/>
            <a:ext cx="5040000" cy="403637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 algn="l">
              <a:buNone/>
              <a:defRPr kumimoji="0" lang="de-DE" sz="2400" normalizeH="0" baseline="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en-US" dirty="0"/>
              <a:t>More text information demo slide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31B3182C-64D6-A8B4-61E9-3B694104AA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16702" y="1625392"/>
            <a:ext cx="5040000" cy="6120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kumimoji="0" lang="de-DE" sz="3200" kern="1200" normalizeH="0" baseline="0" dirty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marL="140433" lvl="0" indent="-140433" defTabSz="457200" rtl="0" fontAlgn="auto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Tx/>
            </a:pP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00139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993C5E53-A00D-18FF-C2FC-3B24748390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1378" y="113386"/>
            <a:ext cx="4344365" cy="653893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Shape 111">
            <a:extLst>
              <a:ext uri="{FF2B5EF4-FFF2-40B4-BE49-F238E27FC236}">
                <a16:creationId xmlns:a16="http://schemas.microsoft.com/office/drawing/2014/main" id="{9CC8FF19-6593-3E70-EABD-97EF6F0659FA}"/>
              </a:ext>
            </a:extLst>
          </p:cNvPr>
          <p:cNvSpPr/>
          <p:nvPr userDrawn="1"/>
        </p:nvSpPr>
        <p:spPr>
          <a:xfrm>
            <a:off x="2834672" y="1491399"/>
            <a:ext cx="1073599" cy="89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" name="Shape 112">
            <a:extLst>
              <a:ext uri="{FF2B5EF4-FFF2-40B4-BE49-F238E27FC236}">
                <a16:creationId xmlns:a16="http://schemas.microsoft.com/office/drawing/2014/main" id="{FCD98B74-A8B0-0230-2FAB-EB951C98D1FD}"/>
              </a:ext>
            </a:extLst>
          </p:cNvPr>
          <p:cNvSpPr/>
          <p:nvPr userDrawn="1"/>
        </p:nvSpPr>
        <p:spPr>
          <a:xfrm>
            <a:off x="2508158" y="1963120"/>
            <a:ext cx="1521465" cy="176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50" dirty="0">
                <a:latin typeface="☞ALWYNNEWROUNDED-REGULAR" panose="02000503040000020004" pitchFamily="2" charset="0"/>
              </a:rPr>
              <a:t>1</a:t>
            </a:r>
          </a:p>
        </p:txBody>
      </p:sp>
      <p:sp>
        <p:nvSpPr>
          <p:cNvPr id="7" name="Shape 114">
            <a:extLst>
              <a:ext uri="{FF2B5EF4-FFF2-40B4-BE49-F238E27FC236}">
                <a16:creationId xmlns:a16="http://schemas.microsoft.com/office/drawing/2014/main" id="{DEFEDCC0-EB77-C699-6791-73042B282F59}"/>
              </a:ext>
            </a:extLst>
          </p:cNvPr>
          <p:cNvSpPr/>
          <p:nvPr userDrawn="1"/>
        </p:nvSpPr>
        <p:spPr>
          <a:xfrm>
            <a:off x="2230382" y="3029495"/>
            <a:ext cx="1436188" cy="1193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7CA1E9C2-D45D-ED16-DA4C-5F2D9F4D7B2F}"/>
              </a:ext>
            </a:extLst>
          </p:cNvPr>
          <p:cNvSpPr/>
          <p:nvPr userDrawn="1"/>
        </p:nvSpPr>
        <p:spPr>
          <a:xfrm>
            <a:off x="2044939" y="3661488"/>
            <a:ext cx="1579467" cy="705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noAutofit/>
          </a:bodyPr>
          <a:lstStyle>
            <a:lvl1pPr algn="ctr">
              <a:lnSpc>
                <a:spcPct val="10000"/>
              </a:lnSpc>
              <a:defRPr sz="80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4000" baseline="0" dirty="0">
                <a:latin typeface="+mn-lt"/>
              </a:rPr>
              <a:t>2</a:t>
            </a:r>
          </a:p>
        </p:txBody>
      </p:sp>
      <p:sp>
        <p:nvSpPr>
          <p:cNvPr id="9" name="Shape 117">
            <a:extLst>
              <a:ext uri="{FF2B5EF4-FFF2-40B4-BE49-F238E27FC236}">
                <a16:creationId xmlns:a16="http://schemas.microsoft.com/office/drawing/2014/main" id="{239CA56C-D8F8-C116-B404-4F16C2930C4E}"/>
              </a:ext>
            </a:extLst>
          </p:cNvPr>
          <p:cNvSpPr/>
          <p:nvPr userDrawn="1"/>
        </p:nvSpPr>
        <p:spPr>
          <a:xfrm>
            <a:off x="2834672" y="4775273"/>
            <a:ext cx="1073599" cy="89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0" name="Shape 118">
            <a:extLst>
              <a:ext uri="{FF2B5EF4-FFF2-40B4-BE49-F238E27FC236}">
                <a16:creationId xmlns:a16="http://schemas.microsoft.com/office/drawing/2014/main" id="{CC611A65-7798-CF47-5B40-0C67643E71F6}"/>
              </a:ext>
            </a:extLst>
          </p:cNvPr>
          <p:cNvSpPr/>
          <p:nvPr userDrawn="1"/>
        </p:nvSpPr>
        <p:spPr>
          <a:xfrm>
            <a:off x="2508158" y="5263312"/>
            <a:ext cx="1521465" cy="176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50" dirty="0">
                <a:latin typeface="☞ALWYNNEWROUNDED-REGULAR" panose="02000503040000020004" pitchFamily="2" charset="0"/>
              </a:rPr>
              <a:t>3</a:t>
            </a:r>
          </a:p>
        </p:txBody>
      </p:sp>
      <p:sp>
        <p:nvSpPr>
          <p:cNvPr id="11" name="Shape 121">
            <a:extLst>
              <a:ext uri="{FF2B5EF4-FFF2-40B4-BE49-F238E27FC236}">
                <a16:creationId xmlns:a16="http://schemas.microsoft.com/office/drawing/2014/main" id="{2E093214-BD3E-8CE8-E889-B2B3EC06FC66}"/>
              </a:ext>
            </a:extLst>
          </p:cNvPr>
          <p:cNvSpPr/>
          <p:nvPr userDrawn="1"/>
        </p:nvSpPr>
        <p:spPr>
          <a:xfrm rot="10800000">
            <a:off x="8208331" y="1528613"/>
            <a:ext cx="1073598" cy="89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86F28608-E240-3BB1-2BA5-817D39837A02}"/>
              </a:ext>
            </a:extLst>
          </p:cNvPr>
          <p:cNvSpPr/>
          <p:nvPr userDrawn="1"/>
        </p:nvSpPr>
        <p:spPr>
          <a:xfrm>
            <a:off x="8082451" y="2011794"/>
            <a:ext cx="1521464" cy="176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50" dirty="0">
                <a:latin typeface="☞ALWYNNEWROUNDED-REGULAR" panose="02000503040000020004" pitchFamily="2" charset="0"/>
              </a:rPr>
              <a:t>4</a:t>
            </a:r>
          </a:p>
        </p:txBody>
      </p:sp>
      <p:sp>
        <p:nvSpPr>
          <p:cNvPr id="13" name="Shape 124">
            <a:extLst>
              <a:ext uri="{FF2B5EF4-FFF2-40B4-BE49-F238E27FC236}">
                <a16:creationId xmlns:a16="http://schemas.microsoft.com/office/drawing/2014/main" id="{6E803DE3-F275-EBDB-49D1-D1F4419687BF}"/>
              </a:ext>
            </a:extLst>
          </p:cNvPr>
          <p:cNvSpPr/>
          <p:nvPr userDrawn="1"/>
        </p:nvSpPr>
        <p:spPr>
          <a:xfrm rot="10800000">
            <a:off x="8463486" y="3066708"/>
            <a:ext cx="1436187" cy="1193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4" name="Shape 125">
            <a:extLst>
              <a:ext uri="{FF2B5EF4-FFF2-40B4-BE49-F238E27FC236}">
                <a16:creationId xmlns:a16="http://schemas.microsoft.com/office/drawing/2014/main" id="{C4470AEB-DBDA-73AB-A228-A293206BC1E2}"/>
              </a:ext>
            </a:extLst>
          </p:cNvPr>
          <p:cNvSpPr/>
          <p:nvPr userDrawn="1"/>
        </p:nvSpPr>
        <p:spPr>
          <a:xfrm>
            <a:off x="8514016" y="3729573"/>
            <a:ext cx="1579467" cy="705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noAutofit/>
          </a:bodyPr>
          <a:lstStyle>
            <a:lvl1pPr algn="ctr">
              <a:lnSpc>
                <a:spcPct val="10000"/>
              </a:lnSpc>
              <a:defRPr sz="80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4000" dirty="0">
                <a:latin typeface="☞ALWYNNEWROUNDED-REGULAR" panose="02000503040000020004" pitchFamily="2" charset="0"/>
              </a:rPr>
              <a:t>5</a:t>
            </a:r>
          </a:p>
        </p:txBody>
      </p:sp>
      <p:sp>
        <p:nvSpPr>
          <p:cNvPr id="15" name="Shape 127">
            <a:extLst>
              <a:ext uri="{FF2B5EF4-FFF2-40B4-BE49-F238E27FC236}">
                <a16:creationId xmlns:a16="http://schemas.microsoft.com/office/drawing/2014/main" id="{887E84BE-22C8-A797-39E8-1808FE3A2122}"/>
              </a:ext>
            </a:extLst>
          </p:cNvPr>
          <p:cNvSpPr/>
          <p:nvPr userDrawn="1"/>
        </p:nvSpPr>
        <p:spPr>
          <a:xfrm rot="10800000">
            <a:off x="8205743" y="4759772"/>
            <a:ext cx="1073598" cy="89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8" h="20595" extrusionOk="0">
                <a:moveTo>
                  <a:pt x="8622" y="0"/>
                </a:moveTo>
                <a:cubicBezTo>
                  <a:pt x="6415" y="0"/>
                  <a:pt x="4209" y="1004"/>
                  <a:pt x="2525" y="3015"/>
                </a:cubicBezTo>
                <a:cubicBezTo>
                  <a:pt x="-842" y="7037"/>
                  <a:pt x="-842" y="13556"/>
                  <a:pt x="2525" y="17578"/>
                </a:cubicBezTo>
                <a:cubicBezTo>
                  <a:pt x="5893" y="21600"/>
                  <a:pt x="11351" y="21600"/>
                  <a:pt x="14719" y="17578"/>
                </a:cubicBezTo>
                <a:cubicBezTo>
                  <a:pt x="15926" y="16137"/>
                  <a:pt x="16691" y="14372"/>
                  <a:pt x="17032" y="12519"/>
                </a:cubicBezTo>
                <a:lnTo>
                  <a:pt x="20758" y="10297"/>
                </a:lnTo>
                <a:lnTo>
                  <a:pt x="17032" y="8074"/>
                </a:lnTo>
                <a:cubicBezTo>
                  <a:pt x="16691" y="6221"/>
                  <a:pt x="15926" y="4457"/>
                  <a:pt x="14719" y="3015"/>
                </a:cubicBezTo>
                <a:cubicBezTo>
                  <a:pt x="13035" y="1004"/>
                  <a:pt x="10829" y="0"/>
                  <a:pt x="8622" y="0"/>
                </a:cubicBezTo>
                <a:close/>
              </a:path>
            </a:pathLst>
          </a:custGeom>
          <a:gradFill flip="none" rotWithShape="1">
            <a:gsLst>
              <a:gs pos="0">
                <a:srgbClr val="C62886"/>
              </a:gs>
              <a:gs pos="100000">
                <a:srgbClr val="7848D9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16" name="Shape 128">
            <a:extLst>
              <a:ext uri="{FF2B5EF4-FFF2-40B4-BE49-F238E27FC236}">
                <a16:creationId xmlns:a16="http://schemas.microsoft.com/office/drawing/2014/main" id="{E9A0382F-611E-1231-75A4-69B684C36B63}"/>
              </a:ext>
            </a:extLst>
          </p:cNvPr>
          <p:cNvSpPr/>
          <p:nvPr userDrawn="1"/>
        </p:nvSpPr>
        <p:spPr>
          <a:xfrm>
            <a:off x="8082451" y="5257389"/>
            <a:ext cx="1521464" cy="176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>
            <a:lvl1pPr algn="ctr">
              <a:lnSpc>
                <a:spcPct val="10000"/>
              </a:lnSpc>
              <a:defRPr sz="5500" cap="all" baseline="0">
                <a:solidFill>
                  <a:srgbClr val="FFFFFF"/>
                </a:solidFill>
                <a:latin typeface="+mn-lt"/>
                <a:ea typeface="+mn-ea"/>
                <a:cs typeface="+mn-cs"/>
                <a:sym typeface="Open Sans Light"/>
              </a:defRPr>
            </a:lvl1pPr>
          </a:lstStyle>
          <a:p>
            <a:r>
              <a:rPr sz="2750" dirty="0">
                <a:latin typeface="☞ALWYNNEWROUNDED-REGULAR" panose="02000503040000020004" pitchFamily="2" charset="0"/>
              </a:rPr>
              <a:t>6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AAE526D-2D35-DE99-3A68-E1F6EBDBE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32" name="Textplatzhalter 30">
            <a:extLst>
              <a:ext uri="{FF2B5EF4-FFF2-40B4-BE49-F238E27FC236}">
                <a16:creationId xmlns:a16="http://schemas.microsoft.com/office/drawing/2014/main" id="{8D019B47-7A83-E5C5-E563-B4C521E66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1441218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r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34" name="Textplatzhalter 30">
            <a:extLst>
              <a:ext uri="{FF2B5EF4-FFF2-40B4-BE49-F238E27FC236}">
                <a16:creationId xmlns:a16="http://schemas.microsoft.com/office/drawing/2014/main" id="{2E906795-171F-71FF-4180-C25B85CF11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000" y="3130197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algn="r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36" name="Textplatzhalter 30">
            <a:extLst>
              <a:ext uri="{FF2B5EF4-FFF2-40B4-BE49-F238E27FC236}">
                <a16:creationId xmlns:a16="http://schemas.microsoft.com/office/drawing/2014/main" id="{CE774512-BAD8-829E-8253-2E14AC2E3E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4868791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algn="r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" name="Textplatzhalter 30">
            <a:extLst>
              <a:ext uri="{FF2B5EF4-FFF2-40B4-BE49-F238E27FC236}">
                <a16:creationId xmlns:a16="http://schemas.microsoft.com/office/drawing/2014/main" id="{EE9FC497-B423-EF37-29AA-DB46213530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6000" y="1843117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3" name="Textplatzhalter 30">
            <a:extLst>
              <a:ext uri="{FF2B5EF4-FFF2-40B4-BE49-F238E27FC236}">
                <a16:creationId xmlns:a16="http://schemas.microsoft.com/office/drawing/2014/main" id="{85B1C201-F8A5-25AB-6AC2-AE0EDD579F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4000" y="3515792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17" name="Textplatzhalter 30">
            <a:extLst>
              <a:ext uri="{FF2B5EF4-FFF2-40B4-BE49-F238E27FC236}">
                <a16:creationId xmlns:a16="http://schemas.microsoft.com/office/drawing/2014/main" id="{E464292B-AFC7-8B89-82B5-9A1643EF7F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5273821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r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18" name="Textplatzhalter 30">
            <a:extLst>
              <a:ext uri="{FF2B5EF4-FFF2-40B4-BE49-F238E27FC236}">
                <a16:creationId xmlns:a16="http://schemas.microsoft.com/office/drawing/2014/main" id="{82240694-D95D-D85C-BF63-48A84BD2F0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3756" y="1441218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Textplatzhalter 30">
            <a:extLst>
              <a:ext uri="{FF2B5EF4-FFF2-40B4-BE49-F238E27FC236}">
                <a16:creationId xmlns:a16="http://schemas.microsoft.com/office/drawing/2014/main" id="{8DE92E02-EB00-FA8E-53C3-F7C938AD17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32000" y="3130197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algn="r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" name="Textplatzhalter 30">
            <a:extLst>
              <a:ext uri="{FF2B5EF4-FFF2-40B4-BE49-F238E27FC236}">
                <a16:creationId xmlns:a16="http://schemas.microsoft.com/office/drawing/2014/main" id="{223A874F-394E-F7E9-9BCE-85BDECC5BB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57756" y="4868791"/>
            <a:ext cx="2016000" cy="318036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algn="r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1" name="Textplatzhalter 30">
            <a:extLst>
              <a:ext uri="{FF2B5EF4-FFF2-40B4-BE49-F238E27FC236}">
                <a16:creationId xmlns:a16="http://schemas.microsoft.com/office/drawing/2014/main" id="{7C282384-08A6-5AAE-A37F-CC0833EDAF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93756" y="1843117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22" name="Textplatzhalter 30">
            <a:extLst>
              <a:ext uri="{FF2B5EF4-FFF2-40B4-BE49-F238E27FC236}">
                <a16:creationId xmlns:a16="http://schemas.microsoft.com/office/drawing/2014/main" id="{025B990E-1052-9B1C-D54A-86B9D1CE3B3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2000" y="3515792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  <p:sp>
        <p:nvSpPr>
          <p:cNvPr id="23" name="Textplatzhalter 30">
            <a:extLst>
              <a:ext uri="{FF2B5EF4-FFF2-40B4-BE49-F238E27FC236}">
                <a16:creationId xmlns:a16="http://schemas.microsoft.com/office/drawing/2014/main" id="{49849221-C079-F4AC-890B-497378124B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57756" y="5273821"/>
            <a:ext cx="2016000" cy="1188000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60996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27">
            <a:extLst>
              <a:ext uri="{FF2B5EF4-FFF2-40B4-BE49-F238E27FC236}">
                <a16:creationId xmlns:a16="http://schemas.microsoft.com/office/drawing/2014/main" id="{8E1007E4-9295-F1E1-8D2B-6245EA86E108}"/>
              </a:ext>
            </a:extLst>
          </p:cNvPr>
          <p:cNvSpPr/>
          <p:nvPr userDrawn="1"/>
        </p:nvSpPr>
        <p:spPr>
          <a:xfrm>
            <a:off x="6307327" y="2864218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62CF2FE-5324-E8E4-11BE-7CDFDC337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46" y="639324"/>
            <a:ext cx="2785700" cy="677044"/>
          </a:xfrm>
          <a:prstGeom prst="rect">
            <a:avLst/>
          </a:prstGeom>
        </p:spPr>
      </p:pic>
      <p:sp>
        <p:nvSpPr>
          <p:cNvPr id="28" name="Textplatzhalter 26">
            <a:extLst>
              <a:ext uri="{FF2B5EF4-FFF2-40B4-BE49-F238E27FC236}">
                <a16:creationId xmlns:a16="http://schemas.microsoft.com/office/drawing/2014/main" id="{4B3ECB60-2603-44B8-7355-74822718B5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2156" y="873066"/>
            <a:ext cx="6480000" cy="859723"/>
          </a:xfr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marL="0" indent="0">
              <a:buNone/>
              <a:defRPr kumimoji="0" lang="de-DE" sz="6000" cap="all" normalizeH="0" baseline="0" dirty="0">
                <a:solidFill>
                  <a:srgbClr val="0A3B47"/>
                </a:solidFill>
                <a:effectLst/>
                <a:latin typeface="+mj-lt"/>
              </a:defRPr>
            </a:lvl1pPr>
          </a:lstStyle>
          <a:p>
            <a:pPr marL="140433" lvl="0" indent="-140433" rtl="0" fontAlgn="auto" hangingPunct="0">
              <a:lnSpc>
                <a:spcPct val="80000"/>
              </a:lnSpc>
              <a:spcBef>
                <a:spcPts val="0"/>
              </a:spcBef>
              <a:buSzTx/>
            </a:pPr>
            <a:r>
              <a:rPr lang="de-DE" dirty="0"/>
              <a:t>TEXT PAGE</a:t>
            </a:r>
          </a:p>
        </p:txBody>
      </p:sp>
      <p:sp>
        <p:nvSpPr>
          <p:cNvPr id="2" name="Textplatzhalter 30">
            <a:extLst>
              <a:ext uri="{FF2B5EF4-FFF2-40B4-BE49-F238E27FC236}">
                <a16:creationId xmlns:a16="http://schemas.microsoft.com/office/drawing/2014/main" id="{DF3094F9-865D-35BD-E98A-7814B96031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22156" y="1773296"/>
            <a:ext cx="6480000" cy="471924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lvl1pPr marL="0" indent="0" algn="l">
              <a:buNone/>
              <a:defRPr kumimoji="0" lang="de-DE" sz="2400" normalizeH="0" baseline="0" dirty="0" smtClean="0">
                <a:solidFill>
                  <a:srgbClr val="00A2C1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6" name="Shape 215">
            <a:extLst>
              <a:ext uri="{FF2B5EF4-FFF2-40B4-BE49-F238E27FC236}">
                <a16:creationId xmlns:a16="http://schemas.microsoft.com/office/drawing/2014/main" id="{95715509-F5F1-CC44-F188-6E809B67BE1B}"/>
              </a:ext>
            </a:extLst>
          </p:cNvPr>
          <p:cNvSpPr/>
          <p:nvPr userDrawn="1"/>
        </p:nvSpPr>
        <p:spPr>
          <a:xfrm>
            <a:off x="4206966" y="2864218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7" name="Shape 219">
            <a:extLst>
              <a:ext uri="{FF2B5EF4-FFF2-40B4-BE49-F238E27FC236}">
                <a16:creationId xmlns:a16="http://schemas.microsoft.com/office/drawing/2014/main" id="{64710B41-8BE9-4027-BE17-AB6526FA087C}"/>
              </a:ext>
            </a:extLst>
          </p:cNvPr>
          <p:cNvSpPr/>
          <p:nvPr userDrawn="1"/>
        </p:nvSpPr>
        <p:spPr>
          <a:xfrm>
            <a:off x="4206966" y="4041565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9" name="Shape 223">
            <a:extLst>
              <a:ext uri="{FF2B5EF4-FFF2-40B4-BE49-F238E27FC236}">
                <a16:creationId xmlns:a16="http://schemas.microsoft.com/office/drawing/2014/main" id="{09C9A5FF-4BFC-D07B-E802-00E2E1F49BED}"/>
              </a:ext>
            </a:extLst>
          </p:cNvPr>
          <p:cNvSpPr/>
          <p:nvPr userDrawn="1"/>
        </p:nvSpPr>
        <p:spPr>
          <a:xfrm>
            <a:off x="4206966" y="521891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11" name="Textplatzhalter 30">
            <a:extLst>
              <a:ext uri="{FF2B5EF4-FFF2-40B4-BE49-F238E27FC236}">
                <a16:creationId xmlns:a16="http://schemas.microsoft.com/office/drawing/2014/main" id="{113CA795-6423-E7D9-176C-3FC981455A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62262" y="2782876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  <p:sp>
        <p:nvSpPr>
          <p:cNvPr id="13" name="Textplatzhalter 30">
            <a:extLst>
              <a:ext uri="{FF2B5EF4-FFF2-40B4-BE49-F238E27FC236}">
                <a16:creationId xmlns:a16="http://schemas.microsoft.com/office/drawing/2014/main" id="{E1227715-A82B-C940-7FBB-D65FEA2F117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2262" y="3939985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  <p:sp>
        <p:nvSpPr>
          <p:cNvPr id="15" name="Textplatzhalter 30">
            <a:extLst>
              <a:ext uri="{FF2B5EF4-FFF2-40B4-BE49-F238E27FC236}">
                <a16:creationId xmlns:a16="http://schemas.microsoft.com/office/drawing/2014/main" id="{F5F2C24E-F4BC-A527-8058-854BFAC7DD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62262" y="5120204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  <p:sp>
        <p:nvSpPr>
          <p:cNvPr id="22" name="Shape 215">
            <a:extLst>
              <a:ext uri="{FF2B5EF4-FFF2-40B4-BE49-F238E27FC236}">
                <a16:creationId xmlns:a16="http://schemas.microsoft.com/office/drawing/2014/main" id="{8D78B3C3-2E89-D22F-8F0A-0E5A743EC202}"/>
              </a:ext>
            </a:extLst>
          </p:cNvPr>
          <p:cNvSpPr/>
          <p:nvPr userDrawn="1"/>
        </p:nvSpPr>
        <p:spPr>
          <a:xfrm>
            <a:off x="9077139" y="2864218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23" name="Shape 219">
            <a:extLst>
              <a:ext uri="{FF2B5EF4-FFF2-40B4-BE49-F238E27FC236}">
                <a16:creationId xmlns:a16="http://schemas.microsoft.com/office/drawing/2014/main" id="{3294CA12-42DB-DDA8-AF61-86EA83099814}"/>
              </a:ext>
            </a:extLst>
          </p:cNvPr>
          <p:cNvSpPr/>
          <p:nvPr userDrawn="1"/>
        </p:nvSpPr>
        <p:spPr>
          <a:xfrm>
            <a:off x="9077139" y="4041565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24" name="Shape 223">
            <a:extLst>
              <a:ext uri="{FF2B5EF4-FFF2-40B4-BE49-F238E27FC236}">
                <a16:creationId xmlns:a16="http://schemas.microsoft.com/office/drawing/2014/main" id="{591A3B4B-E6B6-8CE4-24F2-F0508283A7F6}"/>
              </a:ext>
            </a:extLst>
          </p:cNvPr>
          <p:cNvSpPr/>
          <p:nvPr userDrawn="1"/>
        </p:nvSpPr>
        <p:spPr>
          <a:xfrm>
            <a:off x="9077139" y="521891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26" name="Textplatzhalter 30">
            <a:extLst>
              <a:ext uri="{FF2B5EF4-FFF2-40B4-BE49-F238E27FC236}">
                <a16:creationId xmlns:a16="http://schemas.microsoft.com/office/drawing/2014/main" id="{2F3B79FF-2E09-36C1-2966-5856C7FEE6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2435" y="2782876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  <p:sp>
        <p:nvSpPr>
          <p:cNvPr id="27" name="Textplatzhalter 30">
            <a:extLst>
              <a:ext uri="{FF2B5EF4-FFF2-40B4-BE49-F238E27FC236}">
                <a16:creationId xmlns:a16="http://schemas.microsoft.com/office/drawing/2014/main" id="{E366815D-286B-B1F8-8A19-C152BF95DF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32435" y="3939985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  <p:sp>
        <p:nvSpPr>
          <p:cNvPr id="29" name="Textplatzhalter 30">
            <a:extLst>
              <a:ext uri="{FF2B5EF4-FFF2-40B4-BE49-F238E27FC236}">
                <a16:creationId xmlns:a16="http://schemas.microsoft.com/office/drawing/2014/main" id="{A150D092-64F8-6102-BAB8-AE59585A0E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32435" y="5120204"/>
            <a:ext cx="3677620" cy="1034258"/>
          </a:xfr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marL="0" indent="0" algn="l">
              <a:buNone/>
              <a:defRPr kumimoji="0" lang="de-DE" sz="1400" normalizeH="0" baseline="0" dirty="0" smtClean="0">
                <a:solidFill>
                  <a:schemeClr val="bg2"/>
                </a:solidFill>
                <a:effectLst/>
                <a:latin typeface="+mn-lt"/>
                <a:ea typeface="Open Sans Semibold"/>
                <a:cs typeface="Open Sans Semibold"/>
              </a:defRPr>
            </a:lvl1pPr>
          </a:lstStyle>
          <a:p>
            <a:pPr marL="140433" lvl="0" indent="-140433" rtl="0" fontAlgn="auto" hangingPunct="0">
              <a:spcBef>
                <a:spcPts val="0"/>
              </a:spcBef>
              <a:buSzTx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</a:t>
            </a:r>
            <a:r>
              <a:rPr lang="de-DE" dirty="0" err="1"/>
              <a:t>magn</a:t>
            </a:r>
            <a:r>
              <a:rPr lang="de-DE" dirty="0"/>
              <a:t>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8255597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11">
            <a:extLst>
              <a:ext uri="{FF2B5EF4-FFF2-40B4-BE49-F238E27FC236}">
                <a16:creationId xmlns:a16="http://schemas.microsoft.com/office/drawing/2014/main" id="{1678B6F0-C0D1-A52D-7545-4EB1DA4A3989}"/>
              </a:ext>
            </a:extLst>
          </p:cNvPr>
          <p:cNvSpPr/>
          <p:nvPr userDrawn="1"/>
        </p:nvSpPr>
        <p:spPr>
          <a:xfrm>
            <a:off x="11667460" y="6350199"/>
            <a:ext cx="432039" cy="432039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6" name="Shape 12">
            <a:extLst>
              <a:ext uri="{FF2B5EF4-FFF2-40B4-BE49-F238E27FC236}">
                <a16:creationId xmlns:a16="http://schemas.microsoft.com/office/drawing/2014/main" id="{F4B7639B-BCBF-3BD8-9F04-A50FB7BB8202}"/>
              </a:ext>
            </a:extLst>
          </p:cNvPr>
          <p:cNvSpPr txBox="1">
            <a:spLocks/>
          </p:cNvSpPr>
          <p:nvPr userDrawn="1"/>
        </p:nvSpPr>
        <p:spPr>
          <a:xfrm>
            <a:off x="11673810" y="6350199"/>
            <a:ext cx="425689" cy="432039"/>
          </a:xfrm>
          <a:prstGeom prst="rect">
            <a:avLst/>
          </a:prstGeom>
        </p:spPr>
        <p:txBody>
          <a:bodyPr wrap="square" lIns="0" tIns="0" rIns="0" bIns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all" spc="0" normalizeH="0" baseline="54545">
                <a:ln>
                  <a:noFill/>
                </a:ln>
                <a:solidFill>
                  <a:srgbClr val="F3F4F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52173">
                <a:ln>
                  <a:noFill/>
                </a:ln>
                <a:solidFill>
                  <a:srgbClr val="848484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algn="ctr"/>
            <a:fld id="{86CB4B4D-7CA3-9044-876B-883B54F8677D}" type="slidenum">
              <a:rPr lang="uk-UA" sz="1200" baseline="0" smtClean="0"/>
              <a:pPr algn="ctr"/>
              <a:t>‹#›</a:t>
            </a:fld>
            <a:endParaRPr lang="uk-UA" sz="1200" baseline="0" dirty="0"/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E683F69F-8A2C-6A9B-2CF3-CED135BB5D37}"/>
              </a:ext>
            </a:extLst>
          </p:cNvPr>
          <p:cNvSpPr/>
          <p:nvPr userDrawn="1"/>
        </p:nvSpPr>
        <p:spPr>
          <a:xfrm>
            <a:off x="9194654" y="6566218"/>
            <a:ext cx="255505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200" baseline="54545">
                <a:solidFill>
                  <a:srgbClr val="A2A2A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lang="de-DE" sz="1400" baseline="0" dirty="0" err="1">
                <a:solidFill>
                  <a:schemeClr val="bg2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CollabDays</a:t>
            </a:r>
            <a:r>
              <a:rPr lang="de-DE" sz="1400" baseline="0" dirty="0">
                <a:solidFill>
                  <a:schemeClr val="bg2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Hamburg | 2025</a:t>
            </a:r>
            <a:endParaRPr sz="1400" baseline="0" dirty="0">
              <a:solidFill>
                <a:schemeClr val="bg2"/>
              </a:solidFill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9" r:id="rId3"/>
    <p:sldLayoutId id="2147483681" r:id="rId4"/>
    <p:sldLayoutId id="2147483672" r:id="rId5"/>
    <p:sldLayoutId id="2147483669" r:id="rId6"/>
    <p:sldLayoutId id="2147483674" r:id="rId7"/>
    <p:sldLayoutId id="2147483673" r:id="rId8"/>
    <p:sldLayoutId id="2147483675" r:id="rId9"/>
    <p:sldLayoutId id="2147483676" r:id="rId10"/>
    <p:sldLayoutId id="2147483678" r:id="rId11"/>
    <p:sldLayoutId id="2147483677" r:id="rId12"/>
    <p:sldLayoutId id="2147483653" r:id="rId13"/>
    <p:sldLayoutId id="2147483670" r:id="rId14"/>
    <p:sldLayoutId id="2147483651" r:id="rId15"/>
    <p:sldLayoutId id="2147483652" r:id="rId16"/>
    <p:sldLayoutId id="2147483671" r:id="rId17"/>
    <p:sldLayoutId id="2147483682" r:id="rId18"/>
    <p:sldLayoutId id="2147483683" r:id="rId19"/>
    <p:sldLayoutId id="2147483684" r:id="rId20"/>
    <p:sldLayoutId id="2147483685" r:id="rId21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ln>
            <a:noFill/>
          </a:ln>
          <a:solidFill>
            <a:schemeClr val="accent6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 Light"/>
        </a:defRPr>
      </a:lvl1pPr>
      <a:lvl2pPr marL="0" marR="0" indent="1143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2pPr>
      <a:lvl3pPr marL="0" marR="0" indent="2286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3pPr>
      <a:lvl4pPr marL="0" marR="0" indent="3429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4pPr>
      <a:lvl5pPr marL="0" marR="0" indent="4572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5pPr>
      <a:lvl6pPr marL="0" marR="0" indent="5715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6pPr>
      <a:lvl7pPr marL="0" marR="0" indent="6858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7pPr>
      <a:lvl8pPr marL="0" marR="0" indent="8001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8pPr>
      <a:lvl9pPr marL="0" marR="0" indent="914400" algn="ctr" defTabSz="412750" rtl="0" latinLnBrk="0">
        <a:lnSpc>
          <a:spcPct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Open Sans Light"/>
        </a:defRPr>
      </a:lvl9pPr>
    </p:titleStyle>
    <p:bodyStyle>
      <a:lvl1pPr marL="0" marR="0" indent="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None/>
        <a:tabLst/>
        <a:defRPr sz="2800" b="0" i="0" u="none" strike="noStrike" cap="none" spc="0" baseline="0">
          <a:ln>
            <a:noFill/>
          </a:ln>
          <a:solidFill>
            <a:schemeClr val="bg2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"/>
        </a:defRPr>
      </a:lvl1pPr>
      <a:lvl2pPr marL="536575" marR="0" indent="-268288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848484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"/>
        </a:defRPr>
      </a:lvl2pPr>
      <a:lvl3pPr marL="804863" marR="0" indent="-176213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848484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"/>
        </a:defRPr>
      </a:lvl3pPr>
      <a:lvl4pPr marL="1073150" marR="0" indent="-176213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848484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"/>
        </a:defRPr>
      </a:lvl4pPr>
      <a:lvl5pPr marL="1435100" marR="0" indent="-165100" algn="l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848484"/>
          </a:solidFill>
          <a:uFillTx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Open Sans"/>
        </a:defRPr>
      </a:lvl5pPr>
      <a:lvl6pPr marL="1727933" marR="0" indent="-140433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15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6pPr>
      <a:lvl7pPr marL="2045433" marR="0" indent="-140433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15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7pPr>
      <a:lvl8pPr marL="2362933" marR="0" indent="-140433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15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8pPr>
      <a:lvl9pPr marL="2680433" marR="0" indent="-140433" algn="l" defTabSz="412750" latinLnBrk="0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150" b="0" i="0" u="none" strike="noStrike" cap="none" spc="0" baseline="52173">
          <a:ln>
            <a:noFill/>
          </a:ln>
          <a:solidFill>
            <a:srgbClr val="848484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44.svg"/><Relationship Id="rId3" Type="http://schemas.openxmlformats.org/officeDocument/2006/relationships/tags" Target="../tags/tag7.xml"/><Relationship Id="rId7" Type="http://schemas.openxmlformats.org/officeDocument/2006/relationships/image" Target="../media/image1.png"/><Relationship Id="rId12" Type="http://schemas.openxmlformats.org/officeDocument/2006/relationships/image" Target="../media/image4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0.sv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raph.microsoft.com/v1.0/deviceManagement/managedDevices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44.svg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12" Type="http://schemas.openxmlformats.org/officeDocument/2006/relationships/image" Target="../media/image4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0.sv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44.sv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12" Type="http://schemas.openxmlformats.org/officeDocument/2006/relationships/image" Target="../media/image4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0.sv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96470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5C2200-55EB-6E05-79F3-2EDF36750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2490" y="1348561"/>
            <a:ext cx="6703750" cy="1170220"/>
          </a:xfrm>
        </p:spPr>
        <p:txBody>
          <a:bodyPr>
            <a:normAutofit/>
          </a:bodyPr>
          <a:lstStyle/>
          <a:p>
            <a:r>
              <a:rPr lang="en-CA" dirty="0"/>
              <a:t>Demo - Microsoft Graph Explorer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DB670-0E7D-81FF-F5BC-BEE1481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30" y="2686444"/>
            <a:ext cx="7435270" cy="41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51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B9E7AF-DE96-C14C-077B-658D399748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6C59C-B579-D598-E3E5-BCCDEA4122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2261702"/>
            <a:ext cx="848622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  <a:extLst>
            <a:ext uri="{909E8E84-426E-40DD-AFC4-6F175D3DCCD1}">
              <a14:hiddenFill xmlns:a14="http://schemas.microsoft.com/office/drawing/2010/main">
                <a:blipFill rotWithShape="1">
                  <a:blip r:embed="rId7"/>
                  <a:srcRect/>
                  <a:tile tx="0" ty="0" sx="100000" sy="100000" flip="none" algn="tl"/>
                </a:blip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How much PowerShell experience do you have</a:t>
            </a:r>
            <a:endParaRPr kumimoji="0" lang="en-BE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BFA04-2F6E-C793-6B7F-85860D55B05A}"/>
              </a:ext>
            </a:extLst>
          </p:cNvPr>
          <p:cNvSpPr/>
          <p:nvPr/>
        </p:nvSpPr>
        <p:spPr>
          <a:xfrm>
            <a:off x="0" y="5705035"/>
            <a:ext cx="12192001" cy="1267965"/>
          </a:xfrm>
          <a:prstGeom prst="rect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41155" tIns="259404" rIns="1852888" bIns="203818" numCol="1" spcCol="38100" rtlCol="0" anchor="ctr">
            <a:norm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must be installed on every computer you’re presenting from</a:t>
            </a:r>
            <a:endParaRPr kumimoji="0" lang="en-BE" sz="26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03A3B2-5F83-45B5-41E5-8BEE05FA3975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0CB78F32-AC9B-316C-E4F4-9CC41524D4D4}"/>
              </a:ext>
            </a:extLst>
          </p:cNvPr>
          <p:cNvSpPr/>
          <p:nvPr/>
        </p:nvSpPr>
        <p:spPr>
          <a:xfrm rot="2700000">
            <a:off x="9620371" y="-888337"/>
            <a:ext cx="3335198" cy="3584734"/>
          </a:xfrm>
          <a:prstGeom prst="trapezoid">
            <a:avLst>
              <a:gd name="adj" fmla="val 100000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t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 not edit
</a:t>
            </a:r>
            <a:r>
              <a:rPr kumimoji="0" lang="en-US" sz="2200" i="0" u="none" strike="noStrike" cap="none" spc="0" normalizeH="0" baseline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kumimoji="0" lang="en-BE" sz="2200" i="0" u="none" strike="noStrike" cap="none" spc="0" normalizeH="0" baseline="0">
              <a:ln>
                <a:noFill/>
              </a:ln>
              <a:solidFill>
                <a:srgbClr val="198038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3472B7-6582-F606-58ED-B9330EF6FE9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7563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6B81A-A6BB-067A-970F-AFF9A949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EA8A8-2412-AB8F-F6A5-18AF1EBEEC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PowerShell Model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EB76D42-2D1E-F426-02E1-2E3C1CF25BD7}"/>
              </a:ext>
            </a:extLst>
          </p:cNvPr>
          <p:cNvSpPr txBox="1">
            <a:spLocks/>
          </p:cNvSpPr>
          <p:nvPr/>
        </p:nvSpPr>
        <p:spPr>
          <a:xfrm>
            <a:off x="1097732" y="854802"/>
            <a:ext cx="10511221" cy="5595616"/>
          </a:xfrm>
          <a:prstGeom prst="rect">
            <a:avLst/>
          </a:prstGeom>
          <a:solidFill>
            <a:srgbClr val="54595F">
              <a:lumMod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Install-Module -Name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Microsoft.Graph.Authentication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 -Force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ErrorAction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Stop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D758AD0-8AA2-E3B7-B4B5-B994A6880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26A0-6E2D-5921-AAB6-F3ABCF5EA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AA8B-EFBD-A39D-6A3E-5B4562DFAF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Connect to MS Graph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F985FB9-28F4-686F-0928-96D7A3E221A2}"/>
              </a:ext>
            </a:extLst>
          </p:cNvPr>
          <p:cNvSpPr txBox="1">
            <a:spLocks/>
          </p:cNvSpPr>
          <p:nvPr/>
        </p:nvSpPr>
        <p:spPr>
          <a:xfrm>
            <a:off x="1097732" y="854802"/>
            <a:ext cx="10511221" cy="5595616"/>
          </a:xfrm>
          <a:prstGeom prst="rect">
            <a:avLst/>
          </a:prstGeom>
          <a:solidFill>
            <a:srgbClr val="54595F">
              <a:lumMod val="50000"/>
            </a:srgb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None/>
            </a:pPr>
            <a:endParaRPr lang="en-US" sz="3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Method 1: Connect using specific scopes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method connects to Microsoft Graph with the specified scopes.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Experience: The user will be prompted to sign in and consent to the specified scopes.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Scopes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User.Read.All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Group.ReadWrite.All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Method 2: Connect using specific scopes with device authentication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method connects to Microsoft Graph with the specified scopes and uses device authentication.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Experience: The user will be provided with a device code and a URL to enter the code. This is useful for scenarios where the user cannot directly interact with the authentication prompt.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Scopes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User.Read.All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Group.ReadWrite.All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4D4D4"/>
                </a:solidFill>
              </a:rPr>
              <a:t>-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UseDeviceAuthentication</a:t>
            </a:r>
            <a:endParaRPr lang="en-US" sz="2800" dirty="0">
              <a:solidFill>
                <a:srgbClr val="CCCCCC"/>
              </a:solidFill>
            </a:endParaRPr>
          </a:p>
          <a:p>
            <a:pPr>
              <a:lnSpc>
                <a:spcPts val="1425"/>
              </a:lnSpc>
              <a:buNone/>
            </a:pPr>
            <a:endParaRPr lang="en-US" sz="2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Method 3: Connect using client ID and tenant ID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method connects to Microsoft Graph using a client ID and tenant ID.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Experience: The user must provide the client ID and tenant ID of the application registered in Azure AD. The user will be prompted to sign in.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"&lt;YOUR_NEW_APP_ID&gt;"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"&lt;YOUR_TENANT_ID&gt;"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4EC552F3-E0EF-9A45-A8A3-E011516B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6116-3299-621B-4BA3-2D2CC643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D50F-C07C-55B1-F552-C11DE75D6E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Connect to MS Graph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142D949-1EEE-2EE6-071D-E39974D81C10}"/>
              </a:ext>
            </a:extLst>
          </p:cNvPr>
          <p:cNvSpPr txBox="1">
            <a:spLocks/>
          </p:cNvSpPr>
          <p:nvPr/>
        </p:nvSpPr>
        <p:spPr>
          <a:xfrm>
            <a:off x="1097732" y="861108"/>
            <a:ext cx="10511221" cy="5595616"/>
          </a:xfrm>
          <a:prstGeom prst="rect">
            <a:avLst/>
          </a:prstGeom>
          <a:solidFill>
            <a:srgbClr val="54595F">
              <a:lumMod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</a:pP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Method 4: Connect using app-based authentication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method connects to Microsoft Graph using app-based authentication with client credentials.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User Experience: The user must provide the application ID, application secret, and tenant ID. This method is useful for service-to-service calls where no user interaction is required.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 usage of Connect-</a:t>
            </a:r>
            <a:r>
              <a:rPr lang="en-US" sz="3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MgGraphEntraApp</a:t>
            </a:r>
            <a:r>
              <a:rPr lang="en-US" sz="3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</a:t>
            </a:r>
          </a:p>
          <a:p>
            <a:pPr>
              <a:lnSpc>
                <a:spcPts val="1425"/>
              </a:lnSpc>
              <a:buNone/>
            </a:pP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MgGraphEntraApp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{}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MgGraphEntraApp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"&lt;YOUR_NEW_APP_ID&gt;"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AppSecret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"&lt;YOUR_APP_SECRET&gt;"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Tenant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"&lt;YOUR_TENANT_ID&gt;“</a:t>
            </a: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CE9178"/>
              </a:solidFill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CH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D3484EFD-76DA-4D0C-3B77-C178E5642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3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8C4C1-1B3A-C332-18F2-96EF4F80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52C912-9DBC-220F-87A7-D03E6D79D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8" y="1348561"/>
            <a:ext cx="5400000" cy="1170220"/>
          </a:xfrm>
        </p:spPr>
        <p:txBody>
          <a:bodyPr>
            <a:normAutofit/>
          </a:bodyPr>
          <a:lstStyle/>
          <a:p>
            <a:r>
              <a:rPr lang="en-CA" dirty="0"/>
              <a:t>Demo </a:t>
            </a:r>
            <a:r>
              <a:rPr lang="en-CA" dirty="0" err="1"/>
              <a:t>Powershell</a:t>
            </a:r>
            <a:r>
              <a:rPr lang="en-CA" dirty="0"/>
              <a:t> with </a:t>
            </a:r>
            <a:r>
              <a:rPr lang="en-CA" dirty="0" err="1"/>
              <a:t>Ms</a:t>
            </a:r>
            <a:r>
              <a:rPr lang="en-CA" dirty="0"/>
              <a:t> Graph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05DF46D3-D692-5AF9-083E-D0449E7DE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5535079" y="2465727"/>
            <a:ext cx="4189092" cy="40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39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7E54B-CB85-0859-E2A8-F65CC9FB5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F4A9B-993B-EDD0-8DCF-98D90171C7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Invoke-</a:t>
            </a:r>
            <a:r>
              <a:rPr lang="en-US" dirty="0" err="1">
                <a:solidFill>
                  <a:schemeClr val="bg2"/>
                </a:solidFill>
              </a:rPr>
              <a:t>MgGraphRequest</a:t>
            </a:r>
            <a:r>
              <a:rPr lang="en-US" dirty="0">
                <a:solidFill>
                  <a:schemeClr val="bg2"/>
                </a:solidFill>
              </a:rPr>
              <a:t> Get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FB44227-5163-FD02-F632-B3873BAB74D7}"/>
              </a:ext>
            </a:extLst>
          </p:cNvPr>
          <p:cNvSpPr txBox="1">
            <a:spLocks/>
          </p:cNvSpPr>
          <p:nvPr/>
        </p:nvSpPr>
        <p:spPr>
          <a:xfrm>
            <a:off x="1097732" y="867414"/>
            <a:ext cx="10511221" cy="5595616"/>
          </a:xfrm>
          <a:prstGeom prst="rect">
            <a:avLst/>
          </a:prstGeom>
          <a:solidFill>
            <a:srgbClr val="54595F">
              <a:lumMod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dirty="0">
              <a:solidFill>
                <a:srgbClr val="6A9955"/>
              </a:solidFill>
            </a:endParaRPr>
          </a:p>
          <a:p>
            <a:pPr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Fetch all Intune devices using Invoke-</a:t>
            </a:r>
            <a:r>
              <a:rPr lang="en-US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MgGraphRequest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intuneDevices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MgGraphRequest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Method Get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Uri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hlinkClick r:id="rId2"/>
              </a:rPr>
              <a:t>https://graph.microsoft.com/v1.0/deviceManagement/managedDevices</a:t>
            </a:r>
            <a:endParaRPr lang="en-US" sz="18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96588-55FC-EAE0-2FBB-DB3EB726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32" y="2307921"/>
            <a:ext cx="4322186" cy="4095107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D18375-959E-DB37-1036-8636104D9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98AF-5F5A-578E-7AC0-5796146DA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32197-AAAA-96E4-DDB2-3686C58243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Invoke-</a:t>
            </a:r>
            <a:r>
              <a:rPr lang="en-US" dirty="0" err="1">
                <a:solidFill>
                  <a:schemeClr val="bg2"/>
                </a:solidFill>
              </a:rPr>
              <a:t>MgGraphRequest</a:t>
            </a:r>
            <a:r>
              <a:rPr lang="en-US" dirty="0">
                <a:solidFill>
                  <a:schemeClr val="bg2"/>
                </a:solidFill>
              </a:rPr>
              <a:t> Paging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22E48-4AED-E400-4201-5391ABFA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61" y="916583"/>
            <a:ext cx="9907492" cy="5675760"/>
          </a:xfrm>
          <a:prstGeom prst="rect">
            <a:avLst/>
          </a:prstGeom>
        </p:spPr>
      </p:pic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0CD3FEA6-DEC2-C601-F6FE-78C60FBAC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A6C93-59C2-3698-B650-60F9BBF1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683EB4-A6FB-31EA-BAA3-84A8A154B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8" y="1348561"/>
            <a:ext cx="5400000" cy="1170220"/>
          </a:xfrm>
        </p:spPr>
        <p:txBody>
          <a:bodyPr>
            <a:normAutofit/>
          </a:bodyPr>
          <a:lstStyle/>
          <a:p>
            <a:r>
              <a:rPr lang="en-CA" dirty="0"/>
              <a:t>Demo </a:t>
            </a:r>
            <a:r>
              <a:rPr lang="en-CA" dirty="0" err="1"/>
              <a:t>Powershell</a:t>
            </a:r>
            <a:r>
              <a:rPr lang="en-CA" dirty="0"/>
              <a:t> with </a:t>
            </a:r>
            <a:r>
              <a:rPr lang="en-CA" dirty="0" err="1"/>
              <a:t>Ms</a:t>
            </a:r>
            <a:r>
              <a:rPr lang="en-CA" dirty="0"/>
              <a:t> Graph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81E190B0-3755-5DD3-00DD-FAA991699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5535079" y="2465727"/>
            <a:ext cx="4189092" cy="40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00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E1946-B5B8-9D63-C3D0-47D1BBAB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E881-00C8-8631-34F6-C86813B8B9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Basic Policy Assignment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4BB96-CF77-F024-3BFD-87A8600C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1119076"/>
            <a:ext cx="11330398" cy="5467427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48F17B-7C9B-8E1E-4342-87592EEC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8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seagulls on a white background&#10;&#10;AI-generated content may be incorrect.">
            <a:extLst>
              <a:ext uri="{FF2B5EF4-FFF2-40B4-BE49-F238E27FC236}">
                <a16:creationId xmlns:a16="http://schemas.microsoft.com/office/drawing/2014/main" id="{83E2C0DB-4E7B-5F6C-447D-23A0EE4D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1537"/>
            <a:ext cx="13222705" cy="75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410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288B3-6A77-715E-1F70-654C3C694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6DDA-8E5A-24FA-9277-7907E863A0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Updating Policy 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01CBB-DE7C-5D5E-B383-CB53AEC4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53" y="788944"/>
            <a:ext cx="9520307" cy="5938881"/>
          </a:xfrm>
          <a:prstGeom prst="rect">
            <a:avLst/>
          </a:pr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A2C80F8-65B8-232A-B59F-955F6E510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11294417" y="-27739"/>
            <a:ext cx="828215" cy="8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3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A027E-911D-277C-ABB2-06717C314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831706-3DB3-4311-B3DE-664F0FC4B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8" y="1348561"/>
            <a:ext cx="5400000" cy="1170220"/>
          </a:xfrm>
        </p:spPr>
        <p:txBody>
          <a:bodyPr>
            <a:normAutofit/>
          </a:bodyPr>
          <a:lstStyle/>
          <a:p>
            <a:r>
              <a:rPr lang="en-CA" dirty="0"/>
              <a:t>Demo </a:t>
            </a:r>
            <a:r>
              <a:rPr lang="en-CA" dirty="0" err="1"/>
              <a:t>Powershell</a:t>
            </a:r>
            <a:r>
              <a:rPr lang="en-CA" dirty="0"/>
              <a:t> with </a:t>
            </a:r>
            <a:r>
              <a:rPr lang="en-CA" dirty="0" err="1"/>
              <a:t>Ms</a:t>
            </a:r>
            <a:r>
              <a:rPr lang="en-CA" dirty="0"/>
              <a:t> Graph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99962F9F-696E-D343-C44A-20E0695A1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b="1582"/>
          <a:stretch/>
        </p:blipFill>
        <p:spPr>
          <a:xfrm>
            <a:off x="5535079" y="2465727"/>
            <a:ext cx="4189092" cy="40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63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CB18F-8664-E423-841D-C3D9E1D8E3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24492-DD88-BB1F-9506-E2B9401D2C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2569478"/>
            <a:ext cx="8486226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  <a:extLst>
            <a:ext uri="{909E8E84-426E-40DD-AFC4-6F175D3DCCD1}">
              <a14:hiddenFill xmlns:a14="http://schemas.microsoft.com/office/drawing/2010/main">
                <a:blipFill rotWithShape="1">
                  <a:blip r:embed="rId7"/>
                  <a:srcRect/>
                  <a:tile tx="0" ty="0" sx="100000" sy="100000" flip="none" algn="tl"/>
                </a:blip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Are you still with me</a:t>
            </a:r>
            <a:endParaRPr kumimoji="0" lang="en-BE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357F87-97AD-4F64-E864-FB83355C3A99}"/>
              </a:ext>
            </a:extLst>
          </p:cNvPr>
          <p:cNvSpPr/>
          <p:nvPr/>
        </p:nvSpPr>
        <p:spPr>
          <a:xfrm>
            <a:off x="0" y="5705035"/>
            <a:ext cx="12192001" cy="1267965"/>
          </a:xfrm>
          <a:prstGeom prst="rect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41155" tIns="259404" rIns="1852888" bIns="203818" numCol="1" spcCol="38100" rtlCol="0" anchor="ctr">
            <a:norm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must be installed on every computer you’re presenting from</a:t>
            </a:r>
            <a:endParaRPr kumimoji="0" lang="en-BE" sz="26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F1B24A-FAF5-13D0-0935-D1453490B07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0303567-D497-EDF6-3E59-A4BDF6D9D80E}"/>
              </a:ext>
            </a:extLst>
          </p:cNvPr>
          <p:cNvSpPr/>
          <p:nvPr/>
        </p:nvSpPr>
        <p:spPr>
          <a:xfrm rot="2700000">
            <a:off x="9620371" y="-888337"/>
            <a:ext cx="3335198" cy="3584734"/>
          </a:xfrm>
          <a:prstGeom prst="trapezoid">
            <a:avLst>
              <a:gd name="adj" fmla="val 100000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t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 not edit
</a:t>
            </a:r>
            <a:r>
              <a:rPr kumimoji="0" lang="en-US" sz="2200" i="0" u="none" strike="noStrike" cap="none" spc="0" normalizeH="0" baseline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kumimoji="0" lang="en-BE" sz="2200" i="0" u="none" strike="noStrike" cap="none" spc="0" normalizeH="0" baseline="0">
              <a:ln>
                <a:noFill/>
              </a:ln>
              <a:solidFill>
                <a:srgbClr val="198038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251CD11-CB52-D8A6-77F4-0BF616628BAE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843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49371-529B-1DEC-8F3E-F1FDD137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B6931A-3B27-39E1-092F-025D3F89D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8" y="1348561"/>
            <a:ext cx="5400000" cy="1170220"/>
          </a:xfrm>
        </p:spPr>
        <p:txBody>
          <a:bodyPr>
            <a:normAutofit/>
          </a:bodyPr>
          <a:lstStyle/>
          <a:p>
            <a:r>
              <a:rPr lang="en-CA" dirty="0"/>
              <a:t>Intune-Toolkit</a:t>
            </a:r>
          </a:p>
        </p:txBody>
      </p:sp>
      <p:pic>
        <p:nvPicPr>
          <p:cNvPr id="4" name="Picture 3" descr="A logo for a computer&#10;&#10;Description automatically generated">
            <a:extLst>
              <a:ext uri="{FF2B5EF4-FFF2-40B4-BE49-F238E27FC236}">
                <a16:creationId xmlns:a16="http://schemas.microsoft.com/office/drawing/2014/main" id="{6FB429F5-9AE9-CB1B-1238-FFEF0926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10394"/>
            <a:ext cx="4506103" cy="3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32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AA192-70C0-219D-E7A3-133D5A62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D8C63A6-9765-EDF6-F147-F19974587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2156" y="789967"/>
            <a:ext cx="6480000" cy="1025922"/>
          </a:xfrm>
        </p:spPr>
        <p:txBody>
          <a:bodyPr/>
          <a:lstStyle/>
          <a:p>
            <a:r>
              <a:rPr lang="de-DE" dirty="0"/>
              <a:t>Ms Graph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2DFB7B-F701-E7C8-447A-7EA0D6DC38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F89035-7DAA-E8A0-B5C4-E75B7404D8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Consistant</a:t>
            </a:r>
            <a:r>
              <a:rPr lang="de-DE" dirty="0"/>
              <a:t> Syntax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C1C424-201D-64DF-B22A-030E251A928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Graph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public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opend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apps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9B6CB62-278A-624E-4C0A-12A245272DE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 err="1"/>
              <a:t>Microosft</a:t>
            </a:r>
            <a:r>
              <a:rPr lang="de-DE" dirty="0"/>
              <a:t> Graph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in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ERROR 429</a:t>
            </a:r>
          </a:p>
        </p:txBody>
      </p:sp>
      <p:sp>
        <p:nvSpPr>
          <p:cNvPr id="31" name="Shape 214">
            <a:extLst>
              <a:ext uri="{FF2B5EF4-FFF2-40B4-BE49-F238E27FC236}">
                <a16:creationId xmlns:a16="http://schemas.microsoft.com/office/drawing/2014/main" id="{DC12A38F-81E6-9B92-B51C-E8C85DCAC03E}"/>
              </a:ext>
            </a:extLst>
          </p:cNvPr>
          <p:cNvSpPr/>
          <p:nvPr/>
        </p:nvSpPr>
        <p:spPr>
          <a:xfrm>
            <a:off x="1453007" y="2829464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" name="Shape 215">
            <a:extLst>
              <a:ext uri="{FF2B5EF4-FFF2-40B4-BE49-F238E27FC236}">
                <a16:creationId xmlns:a16="http://schemas.microsoft.com/office/drawing/2014/main" id="{689F10EF-6FCB-2FA8-EED9-1ED4EF8A833F}"/>
              </a:ext>
            </a:extLst>
          </p:cNvPr>
          <p:cNvSpPr/>
          <p:nvPr/>
        </p:nvSpPr>
        <p:spPr>
          <a:xfrm>
            <a:off x="1581945" y="298298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35" name="Shape 218">
            <a:extLst>
              <a:ext uri="{FF2B5EF4-FFF2-40B4-BE49-F238E27FC236}">
                <a16:creationId xmlns:a16="http://schemas.microsoft.com/office/drawing/2014/main" id="{5A7F66EE-E289-1E6E-02B8-C2D8DC779340}"/>
              </a:ext>
            </a:extLst>
          </p:cNvPr>
          <p:cNvSpPr/>
          <p:nvPr/>
        </p:nvSpPr>
        <p:spPr>
          <a:xfrm>
            <a:off x="1453007" y="4006811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7" name="Shape 219">
            <a:extLst>
              <a:ext uri="{FF2B5EF4-FFF2-40B4-BE49-F238E27FC236}">
                <a16:creationId xmlns:a16="http://schemas.microsoft.com/office/drawing/2014/main" id="{A750E51C-457D-2B26-3ACD-916B7AFC82C7}"/>
              </a:ext>
            </a:extLst>
          </p:cNvPr>
          <p:cNvSpPr/>
          <p:nvPr/>
        </p:nvSpPr>
        <p:spPr>
          <a:xfrm>
            <a:off x="1581945" y="4160329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39" name="Shape 222">
            <a:extLst>
              <a:ext uri="{FF2B5EF4-FFF2-40B4-BE49-F238E27FC236}">
                <a16:creationId xmlns:a16="http://schemas.microsoft.com/office/drawing/2014/main" id="{34CB6134-DE98-370C-8DDB-D1EEE5B01ECB}"/>
              </a:ext>
            </a:extLst>
          </p:cNvPr>
          <p:cNvSpPr/>
          <p:nvPr/>
        </p:nvSpPr>
        <p:spPr>
          <a:xfrm>
            <a:off x="1453007" y="5184158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1" name="Shape 223">
            <a:extLst>
              <a:ext uri="{FF2B5EF4-FFF2-40B4-BE49-F238E27FC236}">
                <a16:creationId xmlns:a16="http://schemas.microsoft.com/office/drawing/2014/main" id="{85DAECA1-C3F2-7030-B053-1F38560BA0A3}"/>
              </a:ext>
            </a:extLst>
          </p:cNvPr>
          <p:cNvSpPr/>
          <p:nvPr/>
        </p:nvSpPr>
        <p:spPr>
          <a:xfrm>
            <a:off x="1581945" y="5337676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4" name="Shape 227">
            <a:extLst>
              <a:ext uri="{FF2B5EF4-FFF2-40B4-BE49-F238E27FC236}">
                <a16:creationId xmlns:a16="http://schemas.microsoft.com/office/drawing/2014/main" id="{B3BF1574-17A5-2564-F7D8-C80FFD3DF214}"/>
              </a:ext>
            </a:extLst>
          </p:cNvPr>
          <p:cNvSpPr/>
          <p:nvPr/>
        </p:nvSpPr>
        <p:spPr>
          <a:xfrm>
            <a:off x="6425505" y="298298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6" name="Shape 219">
            <a:extLst>
              <a:ext uri="{FF2B5EF4-FFF2-40B4-BE49-F238E27FC236}">
                <a16:creationId xmlns:a16="http://schemas.microsoft.com/office/drawing/2014/main" id="{FFB38C89-B06E-0F3F-2716-A9C4384B6A37}"/>
              </a:ext>
            </a:extLst>
          </p:cNvPr>
          <p:cNvSpPr/>
          <p:nvPr/>
        </p:nvSpPr>
        <p:spPr>
          <a:xfrm>
            <a:off x="6425505" y="4160329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8" name="Shape 223">
            <a:extLst>
              <a:ext uri="{FF2B5EF4-FFF2-40B4-BE49-F238E27FC236}">
                <a16:creationId xmlns:a16="http://schemas.microsoft.com/office/drawing/2014/main" id="{EBAD6AD0-A802-7588-08BE-49717A6EB054}"/>
              </a:ext>
            </a:extLst>
          </p:cNvPr>
          <p:cNvSpPr/>
          <p:nvPr/>
        </p:nvSpPr>
        <p:spPr>
          <a:xfrm>
            <a:off x="6425505" y="5337676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11CE1B-4660-8D64-3770-F0D9291BC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9751" y="4974242"/>
            <a:ext cx="1231234" cy="11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95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4DB61-3627-6C21-E0F5-4342BAC1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13C4A4-5ADD-3086-C218-1C3C3B320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998" y="1348561"/>
            <a:ext cx="5400000" cy="1170220"/>
          </a:xfrm>
        </p:spPr>
        <p:txBody>
          <a:bodyPr>
            <a:normAutofit/>
          </a:bodyPr>
          <a:lstStyle/>
          <a:p>
            <a:r>
              <a:rPr lang="en-CA" dirty="0"/>
              <a:t>When was Microsoft Graph Api Introduced ?</a:t>
            </a:r>
          </a:p>
        </p:txBody>
      </p:sp>
    </p:spTree>
    <p:extLst>
      <p:ext uri="{BB962C8B-B14F-4D97-AF65-F5344CB8AC3E}">
        <p14:creationId xmlns:p14="http://schemas.microsoft.com/office/powerpoint/2010/main" val="142301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A60A01-329B-E847-27A3-44D4E5E62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119" y="2491342"/>
            <a:ext cx="6264532" cy="841256"/>
          </a:xfrm>
        </p:spPr>
        <p:txBody>
          <a:bodyPr/>
          <a:lstStyle/>
          <a:p>
            <a:r>
              <a:rPr lang="de-DE" dirty="0"/>
              <a:t>Questions 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D06C9-28B8-9337-E48A-DF9A8F90A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joining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session</a:t>
            </a:r>
            <a:endParaRPr lang="de-DE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02DDA8F-862C-FAE7-A1BB-F614255FF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" y="5089109"/>
            <a:ext cx="1663316" cy="1663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AFF7F-F5D5-FD26-7E4D-3AFFD87080C9}"/>
              </a:ext>
            </a:extLst>
          </p:cNvPr>
          <p:cNvSpPr txBox="1"/>
          <p:nvPr/>
        </p:nvSpPr>
        <p:spPr>
          <a:xfrm>
            <a:off x="1891862" y="5851670"/>
            <a:ext cx="8097170" cy="5745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sz="2300" b="1" dirty="0">
                <a:solidFill>
                  <a:srgbClr val="FF0000"/>
                </a:solidFill>
              </a:rPr>
              <a:t>https://github.com/MG-Cloudflow/Speaker_Sessions/tree/main/Collabdays%20Hamburg</a:t>
            </a:r>
            <a:endParaRPr kumimoji="0" lang="en-BE" sz="2300" b="1" i="0" u="none" strike="noStrike" cap="none" spc="0" normalizeH="0" baseline="52173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858140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B9D60A84-1FB3-7FF1-651F-10320130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90"/>
            <a:ext cx="12213931" cy="684571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A2F1AE3-95AB-7C60-5FFF-FD0E8AF715B2}"/>
              </a:ext>
            </a:extLst>
          </p:cNvPr>
          <p:cNvSpPr/>
          <p:nvPr/>
        </p:nvSpPr>
        <p:spPr>
          <a:xfrm>
            <a:off x="3842009" y="1821920"/>
            <a:ext cx="1419476" cy="1420483"/>
          </a:xfrm>
          <a:prstGeom prst="rect">
            <a:avLst/>
          </a:prstGeom>
          <a:solidFill>
            <a:srgbClr val="00A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B738B4-69E8-AD30-58D3-D4680CCF96BB}"/>
              </a:ext>
            </a:extLst>
          </p:cNvPr>
          <p:cNvSpPr/>
          <p:nvPr/>
        </p:nvSpPr>
        <p:spPr>
          <a:xfrm>
            <a:off x="769058" y="1821919"/>
            <a:ext cx="1419476" cy="1420483"/>
          </a:xfrm>
          <a:prstGeom prst="rect">
            <a:avLst/>
          </a:prstGeom>
          <a:solidFill>
            <a:srgbClr val="00A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44CDE2-12D0-F012-3A50-40CD3D44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00264"/>
            <a:ext cx="3564164" cy="8662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2D7142-7644-10B6-73EC-ED2002F4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657" y="1834822"/>
            <a:ext cx="1435032" cy="14350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86A6FC-A915-FDB1-4C38-BB4B8EF0A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755" y="4037514"/>
            <a:ext cx="1435032" cy="14350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E5649D-5ACE-9CC8-6725-BD28F14BF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483" y="4037513"/>
            <a:ext cx="1435032" cy="14350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ECCC594-B250-C22A-FBB7-72EB116D9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80" y="4037515"/>
            <a:ext cx="1435032" cy="1435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5962334-440F-6F3C-06A0-6086AA384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766" y="1821919"/>
            <a:ext cx="1435032" cy="1435032"/>
          </a:xfrm>
          <a:prstGeom prst="rect">
            <a:avLst/>
          </a:prstGeom>
          <a:ln>
            <a:noFill/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51A2E43-18FA-7CF3-5988-191AC8160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7065" y="4037514"/>
            <a:ext cx="1435033" cy="143503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98B6311-1919-BB6F-EB0C-14CB66394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2241" y="1834822"/>
            <a:ext cx="1435032" cy="143503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AA44C4C-5B81-AAD6-311D-0FDDFBE2F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7933" y="4037513"/>
            <a:ext cx="1435032" cy="143503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9C6EA6A-3A7A-47D7-01ED-A590C7C7E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7383" y="4037513"/>
            <a:ext cx="1435032" cy="1435032"/>
          </a:xfrm>
          <a:prstGeom prst="rect">
            <a:avLst/>
          </a:prstGeom>
        </p:spPr>
      </p:pic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E0105133-4B80-6C33-F940-B1CD1160778C}"/>
              </a:ext>
            </a:extLst>
          </p:cNvPr>
          <p:cNvSpPr txBox="1">
            <a:spLocks/>
          </p:cNvSpPr>
          <p:nvPr/>
        </p:nvSpPr>
        <p:spPr>
          <a:xfrm>
            <a:off x="703035" y="575504"/>
            <a:ext cx="10427089" cy="591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3600" dirty="0" err="1">
                <a:solidFill>
                  <a:srgbClr val="00A1BE"/>
                </a:solidFill>
                <a:latin typeface="☞ALWYNNEWROUNDED-REGULAR" panose="02000503040000020004" pitchFamily="2" charset="0"/>
              </a:rPr>
              <a:t>Sponsored</a:t>
            </a:r>
            <a:r>
              <a:rPr lang="de-DE" sz="3600" dirty="0">
                <a:solidFill>
                  <a:srgbClr val="00A1BE"/>
                </a:solidFill>
                <a:latin typeface="☞ALWYNNEWROUNDED-REGULAR" panose="02000503040000020004" pitchFamily="2" charset="0"/>
              </a:rPr>
              <a:t> </a:t>
            </a:r>
            <a:r>
              <a:rPr lang="de-DE" sz="3600" dirty="0" err="1">
                <a:solidFill>
                  <a:srgbClr val="00A1BE"/>
                </a:solidFill>
                <a:latin typeface="☞ALWYNNEWROUNDED-REGULAR" panose="02000503040000020004" pitchFamily="2" charset="0"/>
              </a:rPr>
              <a:t>by</a:t>
            </a:r>
            <a:r>
              <a:rPr lang="de-DE" sz="3600" dirty="0">
                <a:solidFill>
                  <a:srgbClr val="00A1BE"/>
                </a:solidFill>
                <a:latin typeface="☞ALWYNNEWROUNDED-REGULAR" panose="02000503040000020004" pitchFamily="2" charset="0"/>
              </a:rPr>
              <a:t>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93753B5-B749-4EA1-DD2C-455A69FABAF6}"/>
              </a:ext>
            </a:extLst>
          </p:cNvPr>
          <p:cNvSpPr/>
          <p:nvPr/>
        </p:nvSpPr>
        <p:spPr>
          <a:xfrm>
            <a:off x="2305533" y="1827547"/>
            <a:ext cx="1419476" cy="1420483"/>
          </a:xfrm>
          <a:prstGeom prst="rect">
            <a:avLst/>
          </a:prstGeom>
          <a:solidFill>
            <a:srgbClr val="00A1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97065AD3-E442-3D51-FA70-81BF12F271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7065" y="2388355"/>
            <a:ext cx="1435033" cy="451300"/>
          </a:xfrm>
          <a:prstGeom prst="rect">
            <a:avLst/>
          </a:prstGeom>
        </p:spPr>
      </p:pic>
      <p:pic>
        <p:nvPicPr>
          <p:cNvPr id="12" name="Grafik 11" descr="Ein Bild, das Schrift, Grafiken, Logo, Typografie enthält.&#10;&#10;Automatisch generierte Beschreibung">
            <a:extLst>
              <a:ext uri="{FF2B5EF4-FFF2-40B4-BE49-F238E27FC236}">
                <a16:creationId xmlns:a16="http://schemas.microsoft.com/office/drawing/2014/main" id="{D313A7B9-64AA-7637-7D97-CD25D710F2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285" y="2428965"/>
            <a:ext cx="1419476" cy="346091"/>
          </a:xfrm>
          <a:prstGeom prst="rect">
            <a:avLst/>
          </a:prstGeom>
        </p:spPr>
      </p:pic>
      <p:pic>
        <p:nvPicPr>
          <p:cNvPr id="16" name="Grafik 15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33B5CA67-1642-E610-44CD-F76C668F98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5532" y="2418780"/>
            <a:ext cx="1435033" cy="3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marR="0" lvl="0" indent="0" defTabSz="4127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r>
              <a:rPr lang="en-US" b="0" dirty="0"/>
              <a:t>in</a:t>
            </a:r>
            <a:r>
              <a:rPr lang="de-DE" b="0" cap="all" dirty="0">
                <a:solidFill>
                  <a:srgbClr val="0A3B47"/>
                </a:solidFill>
                <a:latin typeface="Open Sans"/>
              </a:rPr>
              <a:t>Maxime Guillemin</a:t>
            </a:r>
            <a:endParaRPr kumimoji="0" lang="de-DE" b="0" i="0" u="none" strike="noStrike" kern="0" cap="all" spc="0" normalizeH="0" baseline="0" noProof="0" dirty="0">
              <a:ln>
                <a:noFill/>
              </a:ln>
              <a:solidFill>
                <a:srgbClr val="0A3B47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Picture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6A952B6-A050-70A1-F534-A09701E58BD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Microsoft Intune, MS Graph API &amp; Automation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From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A8E36B5-5374-14AF-F048-B19525B4BA2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Workplace Architect @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My Blog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8428AAE-C07E-0E4F-B6D5-FB2FF2D2C17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Https://cloudflow.be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Contact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6B6E84BB-C1F1-A5E5-082D-07E47B0C2A22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mg@cloudflow.be</a:t>
            </a:r>
          </a:p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Hobbies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1DCDAAF-BCEA-482E-B508-E0FE2E72C600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dirty="0"/>
              <a:t>Skiing , Scuba Diving &amp; Blogging</a:t>
            </a:r>
          </a:p>
          <a:p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Certifications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B28C0E6-749C-4152-6C12-CBD59FA02B1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98579" y="2317021"/>
            <a:ext cx="3781704" cy="11119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Microsoft 365 Certified: Endpoint Administrator Associate</a:t>
            </a:r>
          </a:p>
          <a:p>
            <a:r>
              <a:rPr lang="en-US" dirty="0"/>
              <a:t>Microsoft Certified: Azure Administrator Associate</a:t>
            </a:r>
          </a:p>
          <a:p>
            <a:r>
              <a:rPr lang="en-US" dirty="0"/>
              <a:t>Microsoft 365 Certified: Security Administrator Associate</a:t>
            </a:r>
          </a:p>
          <a:p>
            <a:endParaRPr lang="en-US" dirty="0"/>
          </a:p>
        </p:txBody>
      </p:sp>
      <p:pic>
        <p:nvPicPr>
          <p:cNvPr id="26" name="Content Placeholder 16" descr="Cartoon character holding a computer&#10;&#10;AI-generated content may be incorrect.">
            <a:extLst>
              <a:ext uri="{FF2B5EF4-FFF2-40B4-BE49-F238E27FC236}">
                <a16:creationId xmlns:a16="http://schemas.microsoft.com/office/drawing/2014/main" id="{5193E52E-62E3-7E06-5011-7979ED187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52" y="2858505"/>
            <a:ext cx="1713495" cy="1713495"/>
          </a:xfrm>
          <a:prstGeom prst="flowChartConnector">
            <a:avLst/>
          </a:prstGeom>
        </p:spPr>
      </p:pic>
      <p:pic>
        <p:nvPicPr>
          <p:cNvPr id="2" name="Content Placeholder 30" descr="A person in a suit and tie&#10;&#10;Description automatically generated">
            <a:extLst>
              <a:ext uri="{FF2B5EF4-FFF2-40B4-BE49-F238E27FC236}">
                <a16:creationId xmlns:a16="http://schemas.microsoft.com/office/drawing/2014/main" id="{5ED9635F-DFAA-3521-3BF4-D5E760D0A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71" y="2796233"/>
            <a:ext cx="1834857" cy="1834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black and purple text&#10;&#10;Description automatically generated">
            <a:extLst>
              <a:ext uri="{FF2B5EF4-FFF2-40B4-BE49-F238E27FC236}">
                <a16:creationId xmlns:a16="http://schemas.microsoft.com/office/drawing/2014/main" id="{0D6635FC-6297-8C6B-A026-ECE36B615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76" y="4087071"/>
            <a:ext cx="2529753" cy="861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86A9C-72BB-5C47-3131-0B7EF1111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309" y="4087071"/>
            <a:ext cx="1194387" cy="895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408B7-63D1-E75D-4722-17726FD36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272" y="4087071"/>
            <a:ext cx="1194387" cy="895447"/>
          </a:xfrm>
          <a:prstGeom prst="rect">
            <a:avLst/>
          </a:prstGeom>
        </p:spPr>
      </p:pic>
      <p:pic>
        <p:nvPicPr>
          <p:cNvPr id="12" name="Picture 11" descr="A logo for a computer&#10;&#10;Description automatically generated">
            <a:extLst>
              <a:ext uri="{FF2B5EF4-FFF2-40B4-BE49-F238E27FC236}">
                <a16:creationId xmlns:a16="http://schemas.microsoft.com/office/drawing/2014/main" id="{258BC693-722C-D2A7-16D4-238F2A8E4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" y="5611250"/>
            <a:ext cx="1213650" cy="910238"/>
          </a:xfrm>
          <a:prstGeom prst="rect">
            <a:avLst/>
          </a:prstGeom>
        </p:spPr>
      </p:pic>
      <p:pic>
        <p:nvPicPr>
          <p:cNvPr id="14" name="Picture 13" descr="Orange text on a black background&#10;&#10;Description automatically generated">
            <a:extLst>
              <a:ext uri="{FF2B5EF4-FFF2-40B4-BE49-F238E27FC236}">
                <a16:creationId xmlns:a16="http://schemas.microsoft.com/office/drawing/2014/main" id="{2BFE3D31-A28B-D67A-E6EB-B31055E070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24" y="5751444"/>
            <a:ext cx="2438405" cy="609601"/>
          </a:xfrm>
          <a:prstGeom prst="rect">
            <a:avLst/>
          </a:prstGeom>
        </p:spPr>
      </p:pic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7928752-E125-1036-9173-A1C0279C5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89" y="5159081"/>
            <a:ext cx="1383966" cy="1383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2B281B-0981-EF7F-36EC-D403730B7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43" y="5528411"/>
            <a:ext cx="3781704" cy="12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B9523C5-3DFF-6417-AE5E-901E528EDD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2156" y="1005411"/>
            <a:ext cx="8000748" cy="595035"/>
          </a:xfrm>
        </p:spPr>
        <p:txBody>
          <a:bodyPr/>
          <a:lstStyle/>
          <a:p>
            <a:r>
              <a:rPr lang="en-GB" sz="3200" dirty="0"/>
              <a:t>What is Microsoft Graph API ?</a:t>
            </a:r>
            <a:endParaRPr lang="de-DE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C97FEA-272A-128C-6C59-E7E4CE92CD5F}"/>
              </a:ext>
            </a:extLst>
          </p:cNvPr>
          <p:cNvSpPr txBox="1">
            <a:spLocks/>
          </p:cNvSpPr>
          <p:nvPr/>
        </p:nvSpPr>
        <p:spPr>
          <a:xfrm>
            <a:off x="1235489" y="1926593"/>
            <a:ext cx="10502900" cy="3698955"/>
          </a:xfrm>
          <a:prstGeom prst="rect">
            <a:avLst/>
          </a:prstGeom>
        </p:spPr>
        <p:txBody>
          <a:bodyPr/>
          <a:lstStyle>
            <a:lvl1pPr marL="0" marR="0" indent="0" algn="l" defTabSz="4127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marL="536575" marR="0" indent="-268288" algn="l" defTabSz="4127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84848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2pPr>
            <a:lvl3pPr marL="804863" marR="0" indent="-176213" algn="l" defTabSz="4127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84848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3pPr>
            <a:lvl4pPr marL="1073150" marR="0" indent="-176213" algn="l" defTabSz="4127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84848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4pPr>
            <a:lvl5pPr marL="1435100" marR="0" indent="-165100" algn="l" defTabSz="41275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848484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5pPr>
            <a:lvl6pPr marL="1727933" marR="0" indent="-140433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0" baseline="52173">
                <a:ln>
                  <a:noFill/>
                </a:ln>
                <a:solidFill>
                  <a:srgbClr val="848484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2045433" marR="0" indent="-140433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0" baseline="52173">
                <a:ln>
                  <a:noFill/>
                </a:ln>
                <a:solidFill>
                  <a:srgbClr val="848484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2362933" marR="0" indent="-140433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0" baseline="52173">
                <a:ln>
                  <a:noFill/>
                </a:ln>
                <a:solidFill>
                  <a:srgbClr val="848484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2680433" marR="0" indent="-140433" algn="l" defTabSz="412750" latinLnBrk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150" b="0" i="0" u="none" strike="noStrike" cap="none" spc="0" baseline="52173">
                <a:ln>
                  <a:noFill/>
                </a:ln>
                <a:solidFill>
                  <a:srgbClr val="848484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hangingPunct="1"/>
            <a:r>
              <a:rPr lang="en-GB" sz="2133" dirty="0"/>
              <a:t>Application Programming Interface</a:t>
            </a:r>
          </a:p>
          <a:p>
            <a:pPr hangingPunct="1"/>
            <a:r>
              <a:rPr lang="en-GB" sz="2133" dirty="0"/>
              <a:t>REST</a:t>
            </a:r>
          </a:p>
          <a:p>
            <a:pPr lvl="1" hangingPunct="1"/>
            <a:r>
              <a:rPr lang="en-GB" sz="2133" dirty="0"/>
              <a:t>HTTP requests</a:t>
            </a:r>
          </a:p>
          <a:p>
            <a:pPr lvl="2" hangingPunct="1"/>
            <a:r>
              <a:rPr lang="en-GB" sz="2133" dirty="0"/>
              <a:t>GET, POST, PUT, DELETE, PATCH</a:t>
            </a:r>
          </a:p>
          <a:p>
            <a:pPr lvl="1" hangingPunct="1"/>
            <a:r>
              <a:rPr lang="en-GB" sz="2133" dirty="0"/>
              <a:t>e.g. ‘https://graph.microsoft.com/v1.0/devices’</a:t>
            </a:r>
          </a:p>
          <a:p>
            <a:pPr lvl="1" hangingPunct="1"/>
            <a:r>
              <a:rPr lang="en-GB" sz="2133" dirty="0"/>
              <a:t>Introduced in November 2015</a:t>
            </a:r>
          </a:p>
          <a:p>
            <a:pPr hangingPunct="1"/>
            <a:endParaRPr lang="hr-HR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DAE24B-64BB-DAAF-EB12-F244B501B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1115" y="4025214"/>
            <a:ext cx="9311647" cy="25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198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34C2E-1906-E6EB-7242-EA31EB0C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ACD4043-5546-3B67-25B2-BA5AA4D2D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2156" y="789967"/>
            <a:ext cx="6480000" cy="1025922"/>
          </a:xfrm>
        </p:spPr>
        <p:txBody>
          <a:bodyPr/>
          <a:lstStyle/>
          <a:p>
            <a:r>
              <a:rPr lang="de-DE" dirty="0"/>
              <a:t>Ms Graph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599553-7FAD-3450-1E9E-B507A1424E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Ms Graph </a:t>
            </a:r>
            <a:r>
              <a:rPr lang="de-DE" dirty="0" err="1"/>
              <a:t>Api</a:t>
            </a:r>
            <a:r>
              <a:rPr lang="de-DE" dirty="0"/>
              <a:t>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C71FE9-7F24-2646-77D6-EE98BE87C26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Analytics And Reporting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24CC3F-53A4-F0D1-7E85-ECD17B5F03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Custom Alerts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590D93-964D-D318-74CB-8378E879A3F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Automation</a:t>
            </a:r>
          </a:p>
        </p:txBody>
      </p:sp>
      <p:sp>
        <p:nvSpPr>
          <p:cNvPr id="31" name="Shape 214">
            <a:extLst>
              <a:ext uri="{FF2B5EF4-FFF2-40B4-BE49-F238E27FC236}">
                <a16:creationId xmlns:a16="http://schemas.microsoft.com/office/drawing/2014/main" id="{1B557AFD-542C-3BDB-17FA-10D658870481}"/>
              </a:ext>
            </a:extLst>
          </p:cNvPr>
          <p:cNvSpPr/>
          <p:nvPr/>
        </p:nvSpPr>
        <p:spPr>
          <a:xfrm>
            <a:off x="1453007" y="2829464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" name="Shape 215">
            <a:extLst>
              <a:ext uri="{FF2B5EF4-FFF2-40B4-BE49-F238E27FC236}">
                <a16:creationId xmlns:a16="http://schemas.microsoft.com/office/drawing/2014/main" id="{F9F0C316-ECDA-6DCE-630A-E35D0FD5E2B1}"/>
              </a:ext>
            </a:extLst>
          </p:cNvPr>
          <p:cNvSpPr/>
          <p:nvPr/>
        </p:nvSpPr>
        <p:spPr>
          <a:xfrm>
            <a:off x="1581945" y="298298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35" name="Shape 218">
            <a:extLst>
              <a:ext uri="{FF2B5EF4-FFF2-40B4-BE49-F238E27FC236}">
                <a16:creationId xmlns:a16="http://schemas.microsoft.com/office/drawing/2014/main" id="{7F1880AD-7D78-2FA3-4EA6-29FDD2E4909D}"/>
              </a:ext>
            </a:extLst>
          </p:cNvPr>
          <p:cNvSpPr/>
          <p:nvPr/>
        </p:nvSpPr>
        <p:spPr>
          <a:xfrm>
            <a:off x="1453007" y="4006811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37" name="Shape 219">
            <a:extLst>
              <a:ext uri="{FF2B5EF4-FFF2-40B4-BE49-F238E27FC236}">
                <a16:creationId xmlns:a16="http://schemas.microsoft.com/office/drawing/2014/main" id="{9BC94C50-D37B-495D-C988-488418A7C187}"/>
              </a:ext>
            </a:extLst>
          </p:cNvPr>
          <p:cNvSpPr/>
          <p:nvPr/>
        </p:nvSpPr>
        <p:spPr>
          <a:xfrm>
            <a:off x="1581945" y="4160329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39" name="Shape 222">
            <a:extLst>
              <a:ext uri="{FF2B5EF4-FFF2-40B4-BE49-F238E27FC236}">
                <a16:creationId xmlns:a16="http://schemas.microsoft.com/office/drawing/2014/main" id="{4949C623-4DD3-6158-81C0-DEDF552F83F8}"/>
              </a:ext>
            </a:extLst>
          </p:cNvPr>
          <p:cNvSpPr/>
          <p:nvPr/>
        </p:nvSpPr>
        <p:spPr>
          <a:xfrm>
            <a:off x="1453007" y="5184158"/>
            <a:ext cx="512193" cy="512194"/>
          </a:xfrm>
          <a:prstGeom prst="ellipse">
            <a:avLst/>
          </a:prstGeom>
          <a:gradFill>
            <a:gsLst>
              <a:gs pos="0">
                <a:srgbClr val="C62886"/>
              </a:gs>
              <a:gs pos="100000">
                <a:srgbClr val="7848D9"/>
              </a:gs>
            </a:gsLst>
            <a:lin ang="394808" scaled="0"/>
          </a:gra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/>
            <a:endParaRPr sz="1600" baseline="0">
              <a:solidFill>
                <a:srgbClr val="FFFFFF"/>
              </a:solidFill>
              <a:latin typeface="Helvetica Light"/>
            </a:endParaRPr>
          </a:p>
        </p:txBody>
      </p:sp>
      <p:sp>
        <p:nvSpPr>
          <p:cNvPr id="41" name="Shape 223">
            <a:extLst>
              <a:ext uri="{FF2B5EF4-FFF2-40B4-BE49-F238E27FC236}">
                <a16:creationId xmlns:a16="http://schemas.microsoft.com/office/drawing/2014/main" id="{884C690E-E4ED-3CAD-B0A6-643FE9A5AAC6}"/>
              </a:ext>
            </a:extLst>
          </p:cNvPr>
          <p:cNvSpPr/>
          <p:nvPr/>
        </p:nvSpPr>
        <p:spPr>
          <a:xfrm>
            <a:off x="1581945" y="5337676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4" name="Shape 227">
            <a:extLst>
              <a:ext uri="{FF2B5EF4-FFF2-40B4-BE49-F238E27FC236}">
                <a16:creationId xmlns:a16="http://schemas.microsoft.com/office/drawing/2014/main" id="{36A1B7E8-47DC-50DC-CB6C-087D82823314}"/>
              </a:ext>
            </a:extLst>
          </p:cNvPr>
          <p:cNvSpPr/>
          <p:nvPr/>
        </p:nvSpPr>
        <p:spPr>
          <a:xfrm>
            <a:off x="6425505" y="2982982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6" name="Shape 219">
            <a:extLst>
              <a:ext uri="{FF2B5EF4-FFF2-40B4-BE49-F238E27FC236}">
                <a16:creationId xmlns:a16="http://schemas.microsoft.com/office/drawing/2014/main" id="{777424A2-D124-F364-A1FC-6D168755FE82}"/>
              </a:ext>
            </a:extLst>
          </p:cNvPr>
          <p:cNvSpPr/>
          <p:nvPr/>
        </p:nvSpPr>
        <p:spPr>
          <a:xfrm>
            <a:off x="6425505" y="4160329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sp>
        <p:nvSpPr>
          <p:cNvPr id="48" name="Shape 223">
            <a:extLst>
              <a:ext uri="{FF2B5EF4-FFF2-40B4-BE49-F238E27FC236}">
                <a16:creationId xmlns:a16="http://schemas.microsoft.com/office/drawing/2014/main" id="{ED815842-2767-5BB0-81CA-152965EDE3D6}"/>
              </a:ext>
            </a:extLst>
          </p:cNvPr>
          <p:cNvSpPr/>
          <p:nvPr/>
        </p:nvSpPr>
        <p:spPr>
          <a:xfrm>
            <a:off x="6425505" y="5337676"/>
            <a:ext cx="254317" cy="19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96" y="16986"/>
                </a:moveTo>
                <a:lnTo>
                  <a:pt x="1627" y="10192"/>
                </a:lnTo>
                <a:lnTo>
                  <a:pt x="0" y="12666"/>
                </a:lnTo>
                <a:lnTo>
                  <a:pt x="6796" y="21600"/>
                </a:lnTo>
                <a:lnTo>
                  <a:pt x="21600" y="2181"/>
                </a:lnTo>
                <a:lnTo>
                  <a:pt x="19718" y="0"/>
                </a:lnTo>
                <a:lnTo>
                  <a:pt x="6796" y="16986"/>
                </a:lnTo>
              </a:path>
            </a:pathLst>
          </a:custGeom>
          <a:solidFill>
            <a:srgbClr val="F3F4F4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defRPr sz="1800" baseline="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55329-3068-D68C-CCA4-9F548D71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00" y="2463384"/>
            <a:ext cx="7552415" cy="37801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2F945B9-7E2A-CD0D-BE74-F995CB97E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9751" y="4974242"/>
            <a:ext cx="1231234" cy="11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970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8D529C-452E-A9B5-CD70-C205A29E7B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4E344-E014-812A-6521-63A2BD0578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2569478"/>
            <a:ext cx="8486226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  <a:extLst>
            <a:ext uri="{909E8E84-426E-40DD-AFC4-6F175D3DCCD1}">
              <a14:hiddenFill xmlns:a14="http://schemas.microsoft.com/office/drawing/2010/main">
                <a:blipFill rotWithShape="1">
                  <a:blip r:embed="rId7"/>
                  <a:srcRect/>
                  <a:tile tx="0" ty="0" sx="100000" sy="100000" flip="none" algn="tl"/>
                </a:blip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Who has experience with Graph API</a:t>
            </a:r>
            <a:endParaRPr kumimoji="0" lang="en-BE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A61977-1EE5-4804-DACC-1BEB50039F87}"/>
              </a:ext>
            </a:extLst>
          </p:cNvPr>
          <p:cNvSpPr/>
          <p:nvPr/>
        </p:nvSpPr>
        <p:spPr>
          <a:xfrm>
            <a:off x="0" y="5705035"/>
            <a:ext cx="12192001" cy="1267965"/>
          </a:xfrm>
          <a:prstGeom prst="rect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41155" tIns="259404" rIns="1852888" bIns="203818" numCol="1" spcCol="38100" rtlCol="0" anchor="ctr">
            <a:norm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 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kumimoji="0" lang="en-US" sz="26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must be installed on every computer you’re presenting from</a:t>
            </a:r>
            <a:endParaRPr kumimoji="0" lang="en-BE" sz="260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62F76A-119F-12B0-EE93-A89BF466CC6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DA87807-4D12-1B64-7148-3F0171D22096}"/>
              </a:ext>
            </a:extLst>
          </p:cNvPr>
          <p:cNvSpPr/>
          <p:nvPr/>
        </p:nvSpPr>
        <p:spPr>
          <a:xfrm rot="2700000">
            <a:off x="9620371" y="-888337"/>
            <a:ext cx="3335198" cy="3584734"/>
          </a:xfrm>
          <a:prstGeom prst="trapezoid">
            <a:avLst>
              <a:gd name="adj" fmla="val 100000"/>
            </a:avLst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t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 dirty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 not edit
</a:t>
            </a:r>
            <a:r>
              <a:rPr kumimoji="0" lang="en-US" sz="2200" i="0" u="none" strike="noStrike" cap="none" spc="0" normalizeH="0" baseline="0" dirty="0">
                <a:ln>
                  <a:noFill/>
                </a:ln>
                <a:solidFill>
                  <a:srgbClr val="19803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kumimoji="0" lang="en-BE" sz="2200" i="0" u="none" strike="noStrike" cap="none" spc="0" normalizeH="0" baseline="0" dirty="0">
              <a:ln>
                <a:noFill/>
              </a:ln>
              <a:solidFill>
                <a:srgbClr val="198038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07DC81-1606-6807-815F-7E5B875C588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37843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5F453-4D3C-A577-5BCA-EEA4B090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F2F00F3-EC1D-9C8B-C354-24FBCE0BE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2156" y="1005411"/>
            <a:ext cx="8000748" cy="595035"/>
          </a:xfrm>
        </p:spPr>
        <p:txBody>
          <a:bodyPr/>
          <a:lstStyle/>
          <a:p>
            <a:r>
              <a:rPr lang="en-GB" sz="3200" dirty="0"/>
              <a:t>My Problem</a:t>
            </a:r>
            <a:endParaRPr lang="de-DE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59398-CAA7-29A5-13A6-DBAC152A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56" y="1508816"/>
            <a:ext cx="8685977" cy="5027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7C391-1A2D-B45A-C38A-427AE64F3F3A}"/>
              </a:ext>
            </a:extLst>
          </p:cNvPr>
          <p:cNvSpPr txBox="1"/>
          <p:nvPr/>
        </p:nvSpPr>
        <p:spPr>
          <a:xfrm>
            <a:off x="1981200" y="2213953"/>
            <a:ext cx="82296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52173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88 x 8 clicks x 3 update rings = 2112 Clicks</a:t>
            </a:r>
            <a:endParaRPr kumimoji="0" lang="en-BE" sz="4400" b="1" i="0" u="none" strike="noStrike" cap="none" spc="0" normalizeH="0" baseline="52173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772410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7DCFC-E79F-76D4-24A3-6C0B291D7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912509-F2D5-2EE1-EB28-2B432050B6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begin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2E4FFA-C6C6-14FA-E45E-23FB7EDA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3175" y="4319910"/>
            <a:ext cx="1907810" cy="18450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2C3E00-F639-69B9-4DCD-24C3B3BE9300}"/>
              </a:ext>
            </a:extLst>
          </p:cNvPr>
          <p:cNvSpPr>
            <a:spLocks noGrp="1"/>
          </p:cNvSpPr>
          <p:nvPr/>
        </p:nvSpPr>
        <p:spPr>
          <a:xfrm>
            <a:off x="1005703" y="2705168"/>
            <a:ext cx="5461357" cy="345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Main Microsoft API</a:t>
            </a:r>
          </a:p>
          <a:p>
            <a:r>
              <a:rPr lang="en-GB" dirty="0">
                <a:solidFill>
                  <a:schemeClr val="bg2"/>
                </a:solidFill>
              </a:rPr>
              <a:t>Format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https://graph.microsoft.com/{version}/{resource}?{query-parameters}</a:t>
            </a:r>
          </a:p>
          <a:p>
            <a:r>
              <a:rPr lang="en-GB" dirty="0">
                <a:solidFill>
                  <a:schemeClr val="bg2"/>
                </a:solidFill>
              </a:rPr>
              <a:t>Versions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1.0	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beta</a:t>
            </a:r>
          </a:p>
          <a:p>
            <a:r>
              <a:rPr lang="en-GB" dirty="0">
                <a:solidFill>
                  <a:schemeClr val="bg2"/>
                </a:solidFill>
              </a:rPr>
              <a:t>Finding &amp; Testing Graph </a:t>
            </a:r>
            <a:r>
              <a:rPr lang="en-GB" dirty="0" err="1">
                <a:solidFill>
                  <a:schemeClr val="bg2"/>
                </a:solidFill>
              </a:rPr>
              <a:t>urls</a:t>
            </a:r>
            <a:endParaRPr lang="en-GB" dirty="0">
              <a:solidFill>
                <a:schemeClr val="bg2"/>
              </a:solidFill>
            </a:endParaRPr>
          </a:p>
          <a:p>
            <a:pPr lvl="1"/>
            <a:r>
              <a:rPr lang="en-GB" dirty="0">
                <a:solidFill>
                  <a:schemeClr val="bg2"/>
                </a:solidFill>
              </a:rPr>
              <a:t>MS Documentation</a:t>
            </a:r>
          </a:p>
          <a:p>
            <a:pPr lvl="2"/>
            <a:r>
              <a:rPr lang="en-GB" dirty="0">
                <a:solidFill>
                  <a:schemeClr val="bg2"/>
                </a:solidFill>
              </a:rPr>
              <a:t>https://learn.microsoft.com/en-us/graph/api/overview?view=graph-rest-1.0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Graph Explorer</a:t>
            </a:r>
          </a:p>
          <a:p>
            <a:pPr lvl="2"/>
            <a:r>
              <a:rPr lang="en-GB" dirty="0">
                <a:solidFill>
                  <a:schemeClr val="bg2"/>
                </a:solidFill>
              </a:rPr>
              <a:t>https://developer.microsoft.com/en-us/graph/graph-explorer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Check browser inspector network tab</a:t>
            </a:r>
          </a:p>
          <a:p>
            <a:r>
              <a:rPr lang="en-GB" dirty="0">
                <a:solidFill>
                  <a:schemeClr val="bg2"/>
                </a:solidFill>
              </a:rPr>
              <a:t>Demo Time</a:t>
            </a:r>
          </a:p>
          <a:p>
            <a:endParaRPr lang="hr-H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0652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7.0.6602"/>
  <p:tag name="SLIDO_PRESENTATION_ID" val="1c105c9e-79c4-4a2a-a44b-fa53d821656d"/>
  <p:tag name="SLIDO_EVENT_UUID" val="edcca3c2-c524-44b2-b154-ba592cca936f"/>
  <p:tag name="SLIDO_EVENT_SECTION_UUID" val="4b759b7e-9659-4c85-b036-c2595a7cd3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A5NDczMzJ9"/>
  <p:tag name="SLIDO_TYPE" val="SlidoPoll"/>
  <p:tag name="SLIDO_POLL_UUID" val="52098e20-48b0-4544-8faa-d627a91137bc"/>
  <p:tag name="SLIDO_TIMELINE" val="W3sicG9sbFF1ZXN0aW9uVXVpZCI6Ijk5MGNjN2U3LTRhN2ItNDc5Yi04MTNmLWYzNzA5ZmY5YTI1Yi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EwNTkyMjh9"/>
  <p:tag name="SLIDO_TYPE" val="SlidoPoll"/>
  <p:tag name="SLIDO_POLL_UUID" val="10d5c272-ced1-44d7-a880-852ac4951173"/>
  <p:tag name="SLIDO_TIMELINE" val="W3sicG9sbFF1ZXN0aW9uVXVpZCI6Ijk4MzQyMzFiLTYzY2ItNGYzOS1hOTg4LWRlMDZlMmQ1OTY0YSIsInNob3dSZXN1bHRzIjp0cnVlLCJzaG93Q29ycmVjdEFuc3dlcnMiOmZhbHNlLCJ2b3RpbmdMb2NrZWQiOmZhbHNlfV0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NTExMDU1MDR9"/>
  <p:tag name="SLIDO_TYPE" val="SlidoPoll"/>
  <p:tag name="SLIDO_POLL_UUID" val="1cecab77-56ab-4b7d-8c6d-a42372e617f7"/>
  <p:tag name="SLIDO_TIMELINE" val="W3sicG9sbFF1ZXN0aW9uVXVpZCI6IjI4ZjI4MTVjLWQ2NDMtNGU3YS1hYzRhLWU3Y2Y4YTgzNjNhMSIsInNob3dSZXN1bHRzIjp0cnVlLCJzaG93Q29ycmVjdEFuc3dlcnMiOmZhbHNlLCJ2b3RpbmdMb2NrZWQiOmZhbHNlfV0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ollabdays">
      <a:dk1>
        <a:srgbClr val="FFFFFF"/>
      </a:dk1>
      <a:lt1>
        <a:srgbClr val="DCDEE0"/>
      </a:lt1>
      <a:dk2>
        <a:srgbClr val="53585F"/>
      </a:dk2>
      <a:lt2>
        <a:srgbClr val="F3F4F4"/>
      </a:lt2>
      <a:accent1>
        <a:srgbClr val="00A2C1"/>
      </a:accent1>
      <a:accent2>
        <a:srgbClr val="0A3B47"/>
      </a:accent2>
      <a:accent3>
        <a:srgbClr val="8846D5"/>
      </a:accent3>
      <a:accent4>
        <a:srgbClr val="C72887"/>
      </a:accent4>
      <a:accent5>
        <a:srgbClr val="8846D5"/>
      </a:accent5>
      <a:accent6>
        <a:srgbClr val="773F9B"/>
      </a:accent6>
      <a:hlink>
        <a:srgbClr val="C72887"/>
      </a:hlink>
      <a:folHlink>
        <a:srgbClr val="8846D5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pen Sans"/>
        <a:ea typeface="Open Sans"/>
        <a:cs typeface="Open Sans"/>
      </a:majorFont>
      <a:minorFont>
        <a:latin typeface="Open Sans Light"/>
        <a:ea typeface="Open Sans Light"/>
        <a:cs typeface="Open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52173">
            <a:ln>
              <a:noFill/>
            </a:ln>
            <a:solidFill>
              <a:srgbClr val="848484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18bc3c-8944-4a99-9fb6-77c72003a1ac">
      <Terms xmlns="http://schemas.microsoft.com/office/infopath/2007/PartnerControls"/>
    </lcf76f155ced4ddcb4097134ff3c332f>
    <TaxCatchAll xmlns="348f9582-0d37-44ff-8d57-10af28b4de0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F1D786B7C55CC45B8B8311AA253C462" ma:contentTypeVersion="10" ma:contentTypeDescription="Ein neues Dokument erstellen." ma:contentTypeScope="" ma:versionID="927bed0815f3b2e53c74831c5137c69e">
  <xsd:schema xmlns:xsd="http://www.w3.org/2001/XMLSchema" xmlns:xs="http://www.w3.org/2001/XMLSchema" xmlns:p="http://schemas.microsoft.com/office/2006/metadata/properties" xmlns:ns2="b618bc3c-8944-4a99-9fb6-77c72003a1ac" xmlns:ns3="348f9582-0d37-44ff-8d57-10af28b4de09" targetNamespace="http://schemas.microsoft.com/office/2006/metadata/properties" ma:root="true" ma:fieldsID="2969fc76d0ca7c9ea621b9e710e92a1e" ns2:_="" ns3:_="">
    <xsd:import namespace="b618bc3c-8944-4a99-9fb6-77c72003a1ac"/>
    <xsd:import namespace="348f9582-0d37-44ff-8d57-10af28b4de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8bc3c-8944-4a99-9fb6-77c72003a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6df4d8d0-4c58-47ee-8c48-8c0adaa65f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8f9582-0d37-44ff-8d57-10af28b4de0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6c21048-09a9-4bc3-9b42-9f510654819d}" ma:internalName="TaxCatchAll" ma:showField="CatchAllData" ma:web="348f9582-0d37-44ff-8d57-10af28b4de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C07EE7-4D31-4919-8D27-C30926005ACB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b618bc3c-8944-4a99-9fb6-77c72003a1ac"/>
    <ds:schemaRef ds:uri="348f9582-0d37-44ff-8d57-10af28b4de09"/>
  </ds:schemaRefs>
</ds:datastoreItem>
</file>

<file path=customXml/itemProps2.xml><?xml version="1.0" encoding="utf-8"?>
<ds:datastoreItem xmlns:ds="http://schemas.openxmlformats.org/officeDocument/2006/customXml" ds:itemID="{5176E58B-6EAB-4112-8E9F-181CB2D79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18bc3c-8944-4a99-9fb6-77c72003a1ac"/>
    <ds:schemaRef ds:uri="348f9582-0d37-44ff-8d57-10af28b4de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EFA2BD-8557-48AC-BD0F-4C7F9D8D36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Widescreen</PresentationFormat>
  <Paragraphs>116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☞ALWYNNEWROUNDED-REGULAR</vt:lpstr>
      <vt:lpstr>Arial</vt:lpstr>
      <vt:lpstr>Calibri</vt:lpstr>
      <vt:lpstr>Consolas</vt:lpstr>
      <vt:lpstr>Helvetica Light</vt:lpstr>
      <vt:lpstr>Helvetica Neue</vt:lpstr>
      <vt:lpstr>Open Sans</vt:lpstr>
      <vt:lpstr>Open Sans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Khuram Walid  (SBB)</dc:creator>
  <cp:lastModifiedBy>Maxime Guillemin</cp:lastModifiedBy>
  <cp:revision>29</cp:revision>
  <cp:lastPrinted>2024-08-01T12:58:49Z</cp:lastPrinted>
  <dcterms:modified xsi:type="dcterms:W3CDTF">2025-06-28T10:26:29Z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0x010100DF1D786B7C55CC45B8B8311AA253C462</vt:lpwstr>
  </property>
  <property fmtid="{D5CDD505-2E9C-101B-9397-08002B2CF9AE}" pid="3" name="MediaServiceImageTags">
    <vt:lpwstr/>
  </property>
</Properties>
</file>